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8" r:id="rId9"/>
    <p:sldId id="269" r:id="rId10"/>
    <p:sldId id="270" r:id="rId11"/>
    <p:sldId id="271" r:id="rId12"/>
    <p:sldId id="273" r:id="rId13"/>
    <p:sldId id="274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98CC7-C5F7-4561-83EC-AACD92D877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0502A6-43AD-413A-A2C1-CA995A9DFC7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ru-RU" sz="2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Институт систем управления и информационных технологий-2017г.</a:t>
          </a:r>
        </a:p>
      </dgm:t>
    </dgm:pt>
    <dgm:pt modelId="{994E696C-DBAF-4F72-B259-1ADC7EA88345}" type="parTrans" cxnId="{25F3F839-A707-4B6D-8E67-12793DAA8BD0}">
      <dgm:prSet/>
      <dgm:spPr/>
      <dgm:t>
        <a:bodyPr/>
        <a:lstStyle/>
        <a:p>
          <a:endParaRPr lang="ru-RU"/>
        </a:p>
      </dgm:t>
    </dgm:pt>
    <dgm:pt modelId="{52DC3AF9-1222-4F25-AA1B-9954E3612C8F}" type="sibTrans" cxnId="{25F3F839-A707-4B6D-8E67-12793DAA8BD0}">
      <dgm:prSet/>
      <dgm:spPr/>
      <dgm:t>
        <a:bodyPr/>
        <a:lstStyle/>
        <a:p>
          <a:endParaRPr lang="ru-RU"/>
        </a:p>
      </dgm:t>
    </dgm:pt>
    <dgm:pt modelId="{08D87E4C-D4EB-48CC-9FB1-DB1BAC92EEA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Факультет аэрокосмических и информационных технологий-2014г.</a:t>
          </a:r>
        </a:p>
      </dgm:t>
    </dgm:pt>
    <dgm:pt modelId="{B6D2F1E1-3544-427C-8FB9-3E33224DB018}" type="parTrans" cxnId="{2BF6F181-CD03-4820-BB33-BA7A140DD09D}">
      <dgm:prSet/>
      <dgm:spPr/>
      <dgm:t>
        <a:bodyPr/>
        <a:lstStyle/>
        <a:p>
          <a:endParaRPr lang="ru-RU"/>
        </a:p>
      </dgm:t>
    </dgm:pt>
    <dgm:pt modelId="{DF858029-A7D5-4A12-9F27-54F2DD442156}" type="sibTrans" cxnId="{2BF6F181-CD03-4820-BB33-BA7A140DD09D}">
      <dgm:prSet/>
      <dgm:spPr/>
      <dgm:t>
        <a:bodyPr/>
        <a:lstStyle/>
        <a:p>
          <a:endParaRPr lang="ru-RU"/>
        </a:p>
      </dgm:t>
    </dgm:pt>
    <dgm:pt modelId="{01424511-4EC2-4C00-9690-8EE05B903BF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Факультет информационных технологий-2010г</a:t>
          </a:r>
          <a:r>
            <a:rPr lang="ru-RU" sz="24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47E0DE2-EFE8-4BD7-AFFF-4ED571D5C6D1}" type="sibTrans" cxnId="{B461F932-A876-4353-8D53-5B1377CAE111}">
      <dgm:prSet/>
      <dgm:spPr/>
      <dgm:t>
        <a:bodyPr/>
        <a:lstStyle/>
        <a:p>
          <a:endParaRPr lang="ru-RU"/>
        </a:p>
      </dgm:t>
    </dgm:pt>
    <dgm:pt modelId="{EE8C3553-3135-4928-BEFB-F4CE28A00C84}" type="parTrans" cxnId="{B461F932-A876-4353-8D53-5B1377CAE111}">
      <dgm:prSet/>
      <dgm:spPr/>
      <dgm:t>
        <a:bodyPr/>
        <a:lstStyle/>
        <a:p>
          <a:endParaRPr lang="ru-RU"/>
        </a:p>
      </dgm:t>
    </dgm:pt>
    <dgm:pt modelId="{57D41EFA-D96E-4FB7-B936-767D90A82745}" type="pres">
      <dgm:prSet presAssocID="{0E398CC7-C5F7-4561-83EC-AACD92D877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98A0B8-0B31-49C8-9F5C-0D313E4BE3DD}" type="pres">
      <dgm:prSet presAssocID="{2E0502A6-43AD-413A-A2C1-CA995A9DFC7D}" presName="parentLin" presStyleCnt="0"/>
      <dgm:spPr/>
    </dgm:pt>
    <dgm:pt modelId="{55CEA996-834F-459F-993C-AEDF3AE05C8D}" type="pres">
      <dgm:prSet presAssocID="{2E0502A6-43AD-413A-A2C1-CA995A9DFC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318566B-C73D-47A1-8C65-DAF571837759}" type="pres">
      <dgm:prSet presAssocID="{2E0502A6-43AD-413A-A2C1-CA995A9DFC7D}" presName="parentText" presStyleLbl="node1" presStyleIdx="0" presStyleCnt="3" custScaleX="142997" custScaleY="202039" custLinFactNeighborY="2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75BD7-1704-4326-861F-B586D4EF6B50}" type="pres">
      <dgm:prSet presAssocID="{2E0502A6-43AD-413A-A2C1-CA995A9DFC7D}" presName="negativeSpace" presStyleCnt="0"/>
      <dgm:spPr/>
    </dgm:pt>
    <dgm:pt modelId="{DB6D2B92-4C30-4639-A9CA-55EFB935968E}" type="pres">
      <dgm:prSet presAssocID="{2E0502A6-43AD-413A-A2C1-CA995A9DFC7D}" presName="childText" presStyleLbl="conFgAcc1" presStyleIdx="0" presStyleCnt="3">
        <dgm:presLayoutVars>
          <dgm:bulletEnabled val="1"/>
        </dgm:presLayoutVars>
      </dgm:prSet>
      <dgm:spPr/>
    </dgm:pt>
    <dgm:pt modelId="{94A5CE76-075C-4A8B-9F4E-1C0782B94F5C}" type="pres">
      <dgm:prSet presAssocID="{52DC3AF9-1222-4F25-AA1B-9954E3612C8F}" presName="spaceBetweenRectangles" presStyleCnt="0"/>
      <dgm:spPr/>
    </dgm:pt>
    <dgm:pt modelId="{E53314E2-027A-425D-8294-A298A86AB3D0}" type="pres">
      <dgm:prSet presAssocID="{08D87E4C-D4EB-48CC-9FB1-DB1BAC92EEA0}" presName="parentLin" presStyleCnt="0"/>
      <dgm:spPr/>
    </dgm:pt>
    <dgm:pt modelId="{646624FD-A2BD-4D30-9D07-A9E5FDF1BACB}" type="pres">
      <dgm:prSet presAssocID="{08D87E4C-D4EB-48CC-9FB1-DB1BAC92EE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F6FE900-33A0-44A8-A0F5-CBDE4FD8B519}" type="pres">
      <dgm:prSet presAssocID="{08D87E4C-D4EB-48CC-9FB1-DB1BAC92EEA0}" presName="parentText" presStyleLbl="node1" presStyleIdx="1" presStyleCnt="3" custScaleX="123686" custScaleY="218436" custLinFactNeighborX="91812" custLinFactNeighborY="52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2A6EA-01BA-461B-B0CE-5A7B7099D23E}" type="pres">
      <dgm:prSet presAssocID="{08D87E4C-D4EB-48CC-9FB1-DB1BAC92EEA0}" presName="negativeSpace" presStyleCnt="0"/>
      <dgm:spPr/>
    </dgm:pt>
    <dgm:pt modelId="{E7CD1F79-84F2-4E78-A47B-2A057215596F}" type="pres">
      <dgm:prSet presAssocID="{08D87E4C-D4EB-48CC-9FB1-DB1BAC92EEA0}" presName="childText" presStyleLbl="conFgAcc1" presStyleIdx="1" presStyleCnt="3">
        <dgm:presLayoutVars>
          <dgm:bulletEnabled val="1"/>
        </dgm:presLayoutVars>
      </dgm:prSet>
      <dgm:spPr/>
    </dgm:pt>
    <dgm:pt modelId="{58849301-DB0F-4B03-A8A5-FCD9585AAFC0}" type="pres">
      <dgm:prSet presAssocID="{DF858029-A7D5-4A12-9F27-54F2DD442156}" presName="spaceBetweenRectangles" presStyleCnt="0"/>
      <dgm:spPr/>
    </dgm:pt>
    <dgm:pt modelId="{8CF60A7B-2190-45C1-9555-6AEE60A00047}" type="pres">
      <dgm:prSet presAssocID="{01424511-4EC2-4C00-9690-8EE05B903BFC}" presName="parentLin" presStyleCnt="0"/>
      <dgm:spPr/>
    </dgm:pt>
    <dgm:pt modelId="{8C8AFF65-E2B1-4CB1-AA62-849B0686F021}" type="pres">
      <dgm:prSet presAssocID="{01424511-4EC2-4C00-9690-8EE05B903BF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C113FE-D286-4287-B7A0-A707D6D97CFB}" type="pres">
      <dgm:prSet presAssocID="{01424511-4EC2-4C00-9690-8EE05B903BFC}" presName="parentText" presStyleLbl="node1" presStyleIdx="2" presStyleCnt="3" custScaleX="101691" custScaleY="197377" custLinFactX="14646" custLinFactNeighborX="100000" custLinFactNeighborY="-6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4B00E-EF39-45B2-878C-AD6D53DB7415}" type="pres">
      <dgm:prSet presAssocID="{01424511-4EC2-4C00-9690-8EE05B903BFC}" presName="negativeSpace" presStyleCnt="0"/>
      <dgm:spPr/>
    </dgm:pt>
    <dgm:pt modelId="{D0534C77-1632-4FDC-BFD9-0BDEA6F664D4}" type="pres">
      <dgm:prSet presAssocID="{01424511-4EC2-4C00-9690-8EE05B903BFC}" presName="childText" presStyleLbl="conFgAcc1" presStyleIdx="2" presStyleCnt="3" custLinFactNeighborX="0" custLinFactNeighborY="13856">
        <dgm:presLayoutVars>
          <dgm:bulletEnabled val="1"/>
        </dgm:presLayoutVars>
      </dgm:prSet>
      <dgm:spPr/>
    </dgm:pt>
  </dgm:ptLst>
  <dgm:cxnLst>
    <dgm:cxn modelId="{25F3F839-A707-4B6D-8E67-12793DAA8BD0}" srcId="{0E398CC7-C5F7-4561-83EC-AACD92D87747}" destId="{2E0502A6-43AD-413A-A2C1-CA995A9DFC7D}" srcOrd="0" destOrd="0" parTransId="{994E696C-DBAF-4F72-B259-1ADC7EA88345}" sibTransId="{52DC3AF9-1222-4F25-AA1B-9954E3612C8F}"/>
    <dgm:cxn modelId="{6EDA96A7-AD4A-486B-A088-98010F88CC79}" type="presOf" srcId="{2E0502A6-43AD-413A-A2C1-CA995A9DFC7D}" destId="{55CEA996-834F-459F-993C-AEDF3AE05C8D}" srcOrd="0" destOrd="0" presId="urn:microsoft.com/office/officeart/2005/8/layout/list1"/>
    <dgm:cxn modelId="{B8FEF2A5-4378-414F-BD3D-61F92F1E8C06}" type="presOf" srcId="{08D87E4C-D4EB-48CC-9FB1-DB1BAC92EEA0}" destId="{646624FD-A2BD-4D30-9D07-A9E5FDF1BACB}" srcOrd="0" destOrd="0" presId="urn:microsoft.com/office/officeart/2005/8/layout/list1"/>
    <dgm:cxn modelId="{2EC8855C-ADE5-494B-8B4B-1DE748AA8641}" type="presOf" srcId="{01424511-4EC2-4C00-9690-8EE05B903BFC}" destId="{8C8AFF65-E2B1-4CB1-AA62-849B0686F021}" srcOrd="0" destOrd="0" presId="urn:microsoft.com/office/officeart/2005/8/layout/list1"/>
    <dgm:cxn modelId="{D00C462B-1477-484E-B00D-67F30684355E}" type="presOf" srcId="{0E398CC7-C5F7-4561-83EC-AACD92D87747}" destId="{57D41EFA-D96E-4FB7-B936-767D90A82745}" srcOrd="0" destOrd="0" presId="urn:microsoft.com/office/officeart/2005/8/layout/list1"/>
    <dgm:cxn modelId="{84C9D1A3-DC86-4986-94A5-678821562818}" type="presOf" srcId="{2E0502A6-43AD-413A-A2C1-CA995A9DFC7D}" destId="{2318566B-C73D-47A1-8C65-DAF571837759}" srcOrd="1" destOrd="0" presId="urn:microsoft.com/office/officeart/2005/8/layout/list1"/>
    <dgm:cxn modelId="{2BF6F181-CD03-4820-BB33-BA7A140DD09D}" srcId="{0E398CC7-C5F7-4561-83EC-AACD92D87747}" destId="{08D87E4C-D4EB-48CC-9FB1-DB1BAC92EEA0}" srcOrd="1" destOrd="0" parTransId="{B6D2F1E1-3544-427C-8FB9-3E33224DB018}" sibTransId="{DF858029-A7D5-4A12-9F27-54F2DD442156}"/>
    <dgm:cxn modelId="{B461F932-A876-4353-8D53-5B1377CAE111}" srcId="{0E398CC7-C5F7-4561-83EC-AACD92D87747}" destId="{01424511-4EC2-4C00-9690-8EE05B903BFC}" srcOrd="2" destOrd="0" parTransId="{EE8C3553-3135-4928-BEFB-F4CE28A00C84}" sibTransId="{247E0DE2-EFE8-4BD7-AFFF-4ED571D5C6D1}"/>
    <dgm:cxn modelId="{F10AAB45-435A-4017-8DEA-D4020B515E16}" type="presOf" srcId="{01424511-4EC2-4C00-9690-8EE05B903BFC}" destId="{00C113FE-D286-4287-B7A0-A707D6D97CFB}" srcOrd="1" destOrd="0" presId="urn:microsoft.com/office/officeart/2005/8/layout/list1"/>
    <dgm:cxn modelId="{4204F7A8-CD47-4D84-AD35-A8297484D2A3}" type="presOf" srcId="{08D87E4C-D4EB-48CC-9FB1-DB1BAC92EEA0}" destId="{0F6FE900-33A0-44A8-A0F5-CBDE4FD8B519}" srcOrd="1" destOrd="0" presId="urn:microsoft.com/office/officeart/2005/8/layout/list1"/>
    <dgm:cxn modelId="{79752A6D-E425-4098-8545-694C31656750}" type="presParOf" srcId="{57D41EFA-D96E-4FB7-B936-767D90A82745}" destId="{C598A0B8-0B31-49C8-9F5C-0D313E4BE3DD}" srcOrd="0" destOrd="0" presId="urn:microsoft.com/office/officeart/2005/8/layout/list1"/>
    <dgm:cxn modelId="{7E8F1A30-113C-4163-A7F4-D8D01710A009}" type="presParOf" srcId="{C598A0B8-0B31-49C8-9F5C-0D313E4BE3DD}" destId="{55CEA996-834F-459F-993C-AEDF3AE05C8D}" srcOrd="0" destOrd="0" presId="urn:microsoft.com/office/officeart/2005/8/layout/list1"/>
    <dgm:cxn modelId="{BC407A3A-5653-4409-84DD-A20CD3562892}" type="presParOf" srcId="{C598A0B8-0B31-49C8-9F5C-0D313E4BE3DD}" destId="{2318566B-C73D-47A1-8C65-DAF571837759}" srcOrd="1" destOrd="0" presId="urn:microsoft.com/office/officeart/2005/8/layout/list1"/>
    <dgm:cxn modelId="{1E23BD10-2289-4745-B391-3E954B8EDB5B}" type="presParOf" srcId="{57D41EFA-D96E-4FB7-B936-767D90A82745}" destId="{F9975BD7-1704-4326-861F-B586D4EF6B50}" srcOrd="1" destOrd="0" presId="urn:microsoft.com/office/officeart/2005/8/layout/list1"/>
    <dgm:cxn modelId="{6FB2DE32-9215-4BCB-AA45-A31B01A87F76}" type="presParOf" srcId="{57D41EFA-D96E-4FB7-B936-767D90A82745}" destId="{DB6D2B92-4C30-4639-A9CA-55EFB935968E}" srcOrd="2" destOrd="0" presId="urn:microsoft.com/office/officeart/2005/8/layout/list1"/>
    <dgm:cxn modelId="{9895190E-9CF8-4939-B699-701CD92EE884}" type="presParOf" srcId="{57D41EFA-D96E-4FB7-B936-767D90A82745}" destId="{94A5CE76-075C-4A8B-9F4E-1C0782B94F5C}" srcOrd="3" destOrd="0" presId="urn:microsoft.com/office/officeart/2005/8/layout/list1"/>
    <dgm:cxn modelId="{97D8179C-6DDD-4925-923A-7E784A0D79F5}" type="presParOf" srcId="{57D41EFA-D96E-4FB7-B936-767D90A82745}" destId="{E53314E2-027A-425D-8294-A298A86AB3D0}" srcOrd="4" destOrd="0" presId="urn:microsoft.com/office/officeart/2005/8/layout/list1"/>
    <dgm:cxn modelId="{548763B9-ABAF-4A11-89FF-E25DCDA464DA}" type="presParOf" srcId="{E53314E2-027A-425D-8294-A298A86AB3D0}" destId="{646624FD-A2BD-4D30-9D07-A9E5FDF1BACB}" srcOrd="0" destOrd="0" presId="urn:microsoft.com/office/officeart/2005/8/layout/list1"/>
    <dgm:cxn modelId="{EFD1F068-4AF0-4855-BB28-8C04559AE5A7}" type="presParOf" srcId="{E53314E2-027A-425D-8294-A298A86AB3D0}" destId="{0F6FE900-33A0-44A8-A0F5-CBDE4FD8B519}" srcOrd="1" destOrd="0" presId="urn:microsoft.com/office/officeart/2005/8/layout/list1"/>
    <dgm:cxn modelId="{C92166CA-66A8-4AF7-AB94-D84BFB95A5D1}" type="presParOf" srcId="{57D41EFA-D96E-4FB7-B936-767D90A82745}" destId="{E9C2A6EA-01BA-461B-B0CE-5A7B7099D23E}" srcOrd="5" destOrd="0" presId="urn:microsoft.com/office/officeart/2005/8/layout/list1"/>
    <dgm:cxn modelId="{CB3D6C6C-77DB-416F-873C-AA22B440AC41}" type="presParOf" srcId="{57D41EFA-D96E-4FB7-B936-767D90A82745}" destId="{E7CD1F79-84F2-4E78-A47B-2A057215596F}" srcOrd="6" destOrd="0" presId="urn:microsoft.com/office/officeart/2005/8/layout/list1"/>
    <dgm:cxn modelId="{B592C2D9-B6FA-486B-84B3-5E124ECB0CCD}" type="presParOf" srcId="{57D41EFA-D96E-4FB7-B936-767D90A82745}" destId="{58849301-DB0F-4B03-A8A5-FCD9585AAFC0}" srcOrd="7" destOrd="0" presId="urn:microsoft.com/office/officeart/2005/8/layout/list1"/>
    <dgm:cxn modelId="{6BB65373-802D-4EA6-811B-CEAF59D2D53C}" type="presParOf" srcId="{57D41EFA-D96E-4FB7-B936-767D90A82745}" destId="{8CF60A7B-2190-45C1-9555-6AEE60A00047}" srcOrd="8" destOrd="0" presId="urn:microsoft.com/office/officeart/2005/8/layout/list1"/>
    <dgm:cxn modelId="{CD1EAA40-10B5-4010-8EC4-2C0ABF0D89F1}" type="presParOf" srcId="{8CF60A7B-2190-45C1-9555-6AEE60A00047}" destId="{8C8AFF65-E2B1-4CB1-AA62-849B0686F021}" srcOrd="0" destOrd="0" presId="urn:microsoft.com/office/officeart/2005/8/layout/list1"/>
    <dgm:cxn modelId="{7656FBAD-42EB-42E7-A48D-AFF927549723}" type="presParOf" srcId="{8CF60A7B-2190-45C1-9555-6AEE60A00047}" destId="{00C113FE-D286-4287-B7A0-A707D6D97CFB}" srcOrd="1" destOrd="0" presId="urn:microsoft.com/office/officeart/2005/8/layout/list1"/>
    <dgm:cxn modelId="{A420A888-2E46-452F-89A8-8A16D5BF703E}" type="presParOf" srcId="{57D41EFA-D96E-4FB7-B936-767D90A82745}" destId="{86C4B00E-EF39-45B2-878C-AD6D53DB7415}" srcOrd="9" destOrd="0" presId="urn:microsoft.com/office/officeart/2005/8/layout/list1"/>
    <dgm:cxn modelId="{8D3845DE-7B07-4304-9948-2F2396C04111}" type="presParOf" srcId="{57D41EFA-D96E-4FB7-B936-767D90A82745}" destId="{D0534C77-1632-4FDC-BFD9-0BDEA6F664D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D146B2-D55B-40B4-8085-A50E2503A76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65FAA-C3BC-4257-B972-9595FADEB561}">
      <dgm:prSet phldrT="[Текст]"/>
      <dgm:spPr/>
      <dgm:t>
        <a:bodyPr/>
        <a:lstStyle/>
        <a:p>
          <a:pPr algn="ctr"/>
          <a:r>
            <a:rPr lang="ru-RU" dirty="0" err="1" smtClean="0"/>
            <a:t>Бакалавриат</a:t>
          </a:r>
          <a:endParaRPr lang="ru-RU" dirty="0"/>
        </a:p>
      </dgm:t>
    </dgm:pt>
    <dgm:pt modelId="{AEE44759-250C-4148-B691-D73B2D40326C}" type="parTrans" cxnId="{A35766C3-142A-4D0A-8214-166A46DB6514}">
      <dgm:prSet/>
      <dgm:spPr/>
      <dgm:t>
        <a:bodyPr/>
        <a:lstStyle/>
        <a:p>
          <a:endParaRPr lang="ru-RU"/>
        </a:p>
      </dgm:t>
    </dgm:pt>
    <dgm:pt modelId="{B5110048-C719-4EC0-AA84-295E6A460ECA}" type="sibTrans" cxnId="{A35766C3-142A-4D0A-8214-166A46DB6514}">
      <dgm:prSet/>
      <dgm:spPr/>
      <dgm:t>
        <a:bodyPr/>
        <a:lstStyle/>
        <a:p>
          <a:endParaRPr lang="ru-RU"/>
        </a:p>
      </dgm:t>
    </dgm:pt>
    <dgm:pt modelId="{56253356-B349-474A-93C5-3E26B59AE9EA}">
      <dgm:prSet phldrT="[Текст]" custT="1"/>
      <dgm:spPr/>
      <dgm:t>
        <a:bodyPr/>
        <a:lstStyle/>
        <a:p>
          <a:r>
            <a:rPr lang="ru-RU" sz="2000" dirty="0" smtClean="0"/>
            <a:t>Автоматизация и  информатизация в системах управления</a:t>
          </a:r>
          <a:endParaRPr lang="ru-RU" sz="2000" dirty="0"/>
        </a:p>
      </dgm:t>
    </dgm:pt>
    <dgm:pt modelId="{DB4FB2C7-CA29-40F7-8DDB-F355AB1AE1E4}" type="parTrans" cxnId="{D503C3DF-52E4-4DD1-8D53-EB10A88B5714}">
      <dgm:prSet/>
      <dgm:spPr/>
      <dgm:t>
        <a:bodyPr/>
        <a:lstStyle/>
        <a:p>
          <a:endParaRPr lang="ru-RU"/>
        </a:p>
      </dgm:t>
    </dgm:pt>
    <dgm:pt modelId="{77FDD427-5F08-42F9-8F9C-D70313E9A05B}" type="sibTrans" cxnId="{D503C3DF-52E4-4DD1-8D53-EB10A88B5714}">
      <dgm:prSet/>
      <dgm:spPr/>
      <dgm:t>
        <a:bodyPr/>
        <a:lstStyle/>
        <a:p>
          <a:endParaRPr lang="ru-RU"/>
        </a:p>
      </dgm:t>
    </dgm:pt>
    <dgm:pt modelId="{B721FE96-08F6-4258-9DA3-83FB06436DE7}">
      <dgm:prSet phldrT="[Текст]"/>
      <dgm:spPr/>
      <dgm:t>
        <a:bodyPr/>
        <a:lstStyle/>
        <a:p>
          <a:pPr algn="ctr"/>
          <a:r>
            <a:rPr lang="ru-RU" dirty="0" smtClean="0"/>
            <a:t>Магистратура</a:t>
          </a:r>
          <a:endParaRPr lang="ru-RU" dirty="0"/>
        </a:p>
      </dgm:t>
    </dgm:pt>
    <dgm:pt modelId="{751B09EB-566A-481F-B147-2549C473A365}" type="parTrans" cxnId="{A434E627-E603-4BB5-A5A5-B231D4243FE8}">
      <dgm:prSet/>
      <dgm:spPr/>
      <dgm:t>
        <a:bodyPr/>
        <a:lstStyle/>
        <a:p>
          <a:endParaRPr lang="ru-RU"/>
        </a:p>
      </dgm:t>
    </dgm:pt>
    <dgm:pt modelId="{5412263B-B348-4F75-9375-69A610F27504}" type="sibTrans" cxnId="{A434E627-E603-4BB5-A5A5-B231D4243FE8}">
      <dgm:prSet/>
      <dgm:spPr/>
      <dgm:t>
        <a:bodyPr/>
        <a:lstStyle/>
        <a:p>
          <a:endParaRPr lang="ru-RU"/>
        </a:p>
      </dgm:t>
    </dgm:pt>
    <dgm:pt modelId="{CB1F682C-B9B5-457E-AD43-15B17A09AC82}">
      <dgm:prSet phldrT="[Текст]" custT="1"/>
      <dgm:spPr/>
      <dgm:t>
        <a:bodyPr/>
        <a:lstStyle/>
        <a:p>
          <a:r>
            <a:rPr lang="ru-RU" sz="2000" dirty="0" smtClean="0"/>
            <a:t>Автоматизация и управление (научно-педагогическое и профильное направление)</a:t>
          </a:r>
          <a:endParaRPr lang="ru-RU" sz="2000" dirty="0"/>
        </a:p>
      </dgm:t>
    </dgm:pt>
    <dgm:pt modelId="{5C849028-98CA-45AA-A35B-B3E7B050992B}" type="parTrans" cxnId="{5DAF3FB8-D6AF-40B5-9224-5D60F3AC05C3}">
      <dgm:prSet/>
      <dgm:spPr/>
      <dgm:t>
        <a:bodyPr/>
        <a:lstStyle/>
        <a:p>
          <a:endParaRPr lang="ru-RU"/>
        </a:p>
      </dgm:t>
    </dgm:pt>
    <dgm:pt modelId="{152193A6-B17C-490F-AB90-AD425F71C5B3}" type="sibTrans" cxnId="{5DAF3FB8-D6AF-40B5-9224-5D60F3AC05C3}">
      <dgm:prSet/>
      <dgm:spPr/>
      <dgm:t>
        <a:bodyPr/>
        <a:lstStyle/>
        <a:p>
          <a:endParaRPr lang="ru-RU"/>
        </a:p>
      </dgm:t>
    </dgm:pt>
    <dgm:pt modelId="{D7FBFB3E-38BC-4224-B5AC-4AFF1CF1E2DD}">
      <dgm:prSet phldrT="[Текст]"/>
      <dgm:spPr/>
      <dgm:t>
        <a:bodyPr/>
        <a:lstStyle/>
        <a:p>
          <a:pPr algn="ctr"/>
          <a:r>
            <a:rPr lang="ru-RU" dirty="0" smtClean="0"/>
            <a:t>Планируемые ОП</a:t>
          </a:r>
          <a:endParaRPr lang="ru-RU" dirty="0"/>
        </a:p>
      </dgm:t>
    </dgm:pt>
    <dgm:pt modelId="{08782F4E-544A-472D-89DF-618492855A8E}" type="parTrans" cxnId="{DFB95C01-2B41-4A38-AB9B-21E330C9A79C}">
      <dgm:prSet/>
      <dgm:spPr/>
      <dgm:t>
        <a:bodyPr/>
        <a:lstStyle/>
        <a:p>
          <a:endParaRPr lang="ru-RU"/>
        </a:p>
      </dgm:t>
    </dgm:pt>
    <dgm:pt modelId="{FC991708-E20C-4DC7-8704-4D95989E9D9C}" type="sibTrans" cxnId="{DFB95C01-2B41-4A38-AB9B-21E330C9A79C}">
      <dgm:prSet/>
      <dgm:spPr/>
      <dgm:t>
        <a:bodyPr/>
        <a:lstStyle/>
        <a:p>
          <a:endParaRPr lang="ru-RU"/>
        </a:p>
      </dgm:t>
    </dgm:pt>
    <dgm:pt modelId="{856E5856-4608-458B-AB9B-3BC31BF1A3DB}">
      <dgm:prSet phldrT="[Текст]" custT="1"/>
      <dgm:spPr/>
      <dgm:t>
        <a:bodyPr/>
        <a:lstStyle/>
        <a:p>
          <a:r>
            <a:rPr lang="ru-RU" sz="2000" dirty="0" smtClean="0"/>
            <a:t>ОП «Автоматизация и управление бизнес процессами»</a:t>
          </a:r>
          <a:endParaRPr lang="ru-RU" sz="2000" dirty="0"/>
        </a:p>
      </dgm:t>
    </dgm:pt>
    <dgm:pt modelId="{625831C9-E046-4CF0-B45D-E33B0065AE82}" type="parTrans" cxnId="{24C4C0AB-4D82-48D7-AC84-361F06A6CDEE}">
      <dgm:prSet/>
      <dgm:spPr/>
      <dgm:t>
        <a:bodyPr/>
        <a:lstStyle/>
        <a:p>
          <a:endParaRPr lang="ru-RU"/>
        </a:p>
      </dgm:t>
    </dgm:pt>
    <dgm:pt modelId="{9A8CCEB6-E8DC-41C8-8D00-974CC72722D9}" type="sibTrans" cxnId="{24C4C0AB-4D82-48D7-AC84-361F06A6CDEE}">
      <dgm:prSet/>
      <dgm:spPr/>
      <dgm:t>
        <a:bodyPr/>
        <a:lstStyle/>
        <a:p>
          <a:endParaRPr lang="ru-RU"/>
        </a:p>
      </dgm:t>
    </dgm:pt>
    <dgm:pt modelId="{69002623-6100-4E37-A525-CF4BB1CCB1C0}">
      <dgm:prSet phldrT="[Текст]" custT="1"/>
      <dgm:spPr/>
      <dgm:t>
        <a:bodyPr/>
        <a:lstStyle/>
        <a:p>
          <a:r>
            <a:rPr lang="ru-RU" sz="2000" dirty="0" smtClean="0"/>
            <a:t>Открытие докторантуры по специальности «Автоматизация и управление»</a:t>
          </a:r>
          <a:endParaRPr lang="ru-RU" sz="2000" dirty="0"/>
        </a:p>
      </dgm:t>
    </dgm:pt>
    <dgm:pt modelId="{3EAF9C64-4B26-4386-9E88-484FD2855A72}" type="parTrans" cxnId="{A98D6B9A-CFA2-4072-85F5-DAC6D9E41B95}">
      <dgm:prSet/>
      <dgm:spPr/>
      <dgm:t>
        <a:bodyPr/>
        <a:lstStyle/>
        <a:p>
          <a:endParaRPr lang="ru-RU"/>
        </a:p>
      </dgm:t>
    </dgm:pt>
    <dgm:pt modelId="{89EF3DE1-720B-48AB-9762-F9AE55C7818F}" type="sibTrans" cxnId="{A98D6B9A-CFA2-4072-85F5-DAC6D9E41B95}">
      <dgm:prSet/>
      <dgm:spPr/>
      <dgm:t>
        <a:bodyPr/>
        <a:lstStyle/>
        <a:p>
          <a:endParaRPr lang="ru-RU"/>
        </a:p>
      </dgm:t>
    </dgm:pt>
    <dgm:pt modelId="{B0D64A6C-E18E-4A76-A030-CCBE08B613CC}">
      <dgm:prSet phldrT="[Текст]" custT="1"/>
      <dgm:spPr/>
      <dgm:t>
        <a:bodyPr/>
        <a:lstStyle/>
        <a:p>
          <a:r>
            <a:rPr lang="ru-RU" sz="2000" dirty="0" smtClean="0"/>
            <a:t>Автоматизация и управление в топливно-энергетическом комплексе</a:t>
          </a:r>
          <a:endParaRPr lang="ru-RU" sz="2000" dirty="0"/>
        </a:p>
      </dgm:t>
    </dgm:pt>
    <dgm:pt modelId="{2023338B-EEED-4393-A9AA-FFF1988508D5}" type="parTrans" cxnId="{4D5CA084-FFB8-42A6-8FB6-EAFE48C0E1A3}">
      <dgm:prSet/>
      <dgm:spPr/>
      <dgm:t>
        <a:bodyPr/>
        <a:lstStyle/>
        <a:p>
          <a:endParaRPr lang="ru-RU"/>
        </a:p>
      </dgm:t>
    </dgm:pt>
    <dgm:pt modelId="{4E0EB77A-0216-4693-AFF3-A200E85B4EE9}" type="sibTrans" cxnId="{4D5CA084-FFB8-42A6-8FB6-EAFE48C0E1A3}">
      <dgm:prSet/>
      <dgm:spPr/>
      <dgm:t>
        <a:bodyPr/>
        <a:lstStyle/>
        <a:p>
          <a:endParaRPr lang="ru-RU"/>
        </a:p>
      </dgm:t>
    </dgm:pt>
    <dgm:pt modelId="{65F295EC-2AF8-4F85-9C50-CE2095A9F112}">
      <dgm:prSet phldrT="[Текст]" custT="1"/>
      <dgm:spPr/>
      <dgm:t>
        <a:bodyPr/>
        <a:lstStyle/>
        <a:p>
          <a:r>
            <a:rPr lang="ru-RU" sz="2000" smtClean="0"/>
            <a:t>Ответственный </a:t>
          </a:r>
          <a:r>
            <a:rPr lang="ru-RU" sz="2000" dirty="0" smtClean="0"/>
            <a:t>– Федоренко И.А.</a:t>
          </a:r>
          <a:endParaRPr lang="ru-RU" sz="2000" dirty="0"/>
        </a:p>
      </dgm:t>
    </dgm:pt>
    <dgm:pt modelId="{54F9E138-3621-4118-9E19-081E3AA0FF6C}" type="parTrans" cxnId="{67CC9151-F2D8-4071-9646-96000455D278}">
      <dgm:prSet/>
      <dgm:spPr/>
      <dgm:t>
        <a:bodyPr/>
        <a:lstStyle/>
        <a:p>
          <a:endParaRPr lang="ru-RU"/>
        </a:p>
      </dgm:t>
    </dgm:pt>
    <dgm:pt modelId="{F1BF8E6E-BE4C-4507-8948-B0041DD86C63}" type="sibTrans" cxnId="{67CC9151-F2D8-4071-9646-96000455D278}">
      <dgm:prSet/>
      <dgm:spPr/>
      <dgm:t>
        <a:bodyPr/>
        <a:lstStyle/>
        <a:p>
          <a:endParaRPr lang="ru-RU"/>
        </a:p>
      </dgm:t>
    </dgm:pt>
    <dgm:pt modelId="{0B3059F5-07F1-4A94-B01C-8C0DC5D9CFE9}">
      <dgm:prSet phldrT="[Текст]" custT="1"/>
      <dgm:spPr/>
      <dgm:t>
        <a:bodyPr/>
        <a:lstStyle/>
        <a:p>
          <a:r>
            <a:rPr lang="ru-RU" sz="2000" dirty="0" smtClean="0"/>
            <a:t>Ответственные – Хан С.Г., </a:t>
          </a:r>
          <a:r>
            <a:rPr lang="ru-RU" sz="2000" dirty="0" err="1" smtClean="0"/>
            <a:t>Хисаров</a:t>
          </a:r>
          <a:r>
            <a:rPr lang="ru-RU" sz="2000" dirty="0" smtClean="0"/>
            <a:t> Б.Ж.</a:t>
          </a:r>
          <a:endParaRPr lang="ru-RU" sz="2000" dirty="0"/>
        </a:p>
      </dgm:t>
    </dgm:pt>
    <dgm:pt modelId="{38C7EFC8-60F8-4525-8975-011507BD4E6A}" type="parTrans" cxnId="{0AFAEC9D-C0B6-4D27-8A17-EB03B05DEF1E}">
      <dgm:prSet/>
      <dgm:spPr/>
      <dgm:t>
        <a:bodyPr/>
        <a:lstStyle/>
        <a:p>
          <a:endParaRPr lang="ru-RU"/>
        </a:p>
      </dgm:t>
    </dgm:pt>
    <dgm:pt modelId="{0E24B1DA-9544-48F0-8314-6498805E498E}" type="sibTrans" cxnId="{0AFAEC9D-C0B6-4D27-8A17-EB03B05DEF1E}">
      <dgm:prSet/>
      <dgm:spPr/>
      <dgm:t>
        <a:bodyPr/>
        <a:lstStyle/>
        <a:p>
          <a:endParaRPr lang="ru-RU"/>
        </a:p>
      </dgm:t>
    </dgm:pt>
    <dgm:pt modelId="{610E1FC3-66B8-4811-8730-72EBBC45A41D}">
      <dgm:prSet phldrT="[Текст]" custT="1"/>
      <dgm:spPr/>
      <dgm:t>
        <a:bodyPr/>
        <a:lstStyle/>
        <a:p>
          <a:r>
            <a:rPr lang="ru-RU" sz="2000" dirty="0" smtClean="0"/>
            <a:t>Ответственный – Федоренко И.А.</a:t>
          </a:r>
          <a:endParaRPr lang="ru-RU" sz="2000" dirty="0"/>
        </a:p>
      </dgm:t>
    </dgm:pt>
    <dgm:pt modelId="{FE529F43-D359-4D83-A36B-53F458D129AF}" type="parTrans" cxnId="{B39B245F-A2E0-4FBE-968E-E2BD51ED04BC}">
      <dgm:prSet/>
      <dgm:spPr/>
    </dgm:pt>
    <dgm:pt modelId="{AF5CCD6E-2D8F-4FE5-A7B2-6CC8B61CFB00}" type="sibTrans" cxnId="{B39B245F-A2E0-4FBE-968E-E2BD51ED04BC}">
      <dgm:prSet/>
      <dgm:spPr/>
    </dgm:pt>
    <dgm:pt modelId="{379E4EFD-F31C-432C-A42E-5C25420AD14E}" type="pres">
      <dgm:prSet presAssocID="{EFD146B2-D55B-40B4-8085-A50E2503A76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5E2A6F-A43D-45D8-86D7-80E1EDF11DAF}" type="pres">
      <dgm:prSet presAssocID="{F2C65FAA-C3BC-4257-B972-9595FADEB561}" presName="compositeNode" presStyleCnt="0">
        <dgm:presLayoutVars>
          <dgm:bulletEnabled val="1"/>
        </dgm:presLayoutVars>
      </dgm:prSet>
      <dgm:spPr/>
    </dgm:pt>
    <dgm:pt modelId="{EC20492B-E0D1-44A8-991E-29B66404DED9}" type="pres">
      <dgm:prSet presAssocID="{F2C65FAA-C3BC-4257-B972-9595FADEB561}" presName="image" presStyleLbl="fgImgPlace1" presStyleIdx="0" presStyleCnt="3" custScaleX="27675" custScaleY="21614" custLinFactNeighborX="12846" custLinFactNeighborY="-37713"/>
      <dgm:spPr/>
    </dgm:pt>
    <dgm:pt modelId="{2985BEA5-50E4-4295-BF9B-5E8873C1E83B}" type="pres">
      <dgm:prSet presAssocID="{F2C65FAA-C3BC-4257-B972-9595FADEB561}" presName="childNode" presStyleLbl="node1" presStyleIdx="0" presStyleCnt="3" custScaleX="125437" custScaleY="122467" custLinFactNeighborX="8733" custLinFactNeighborY="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0A577-9884-42FC-9871-90B5916DE7F4}" type="pres">
      <dgm:prSet presAssocID="{F2C65FAA-C3BC-4257-B972-9595FADEB561}" presName="parentNode" presStyleLbl="revTx" presStyleIdx="0" presStyleCnt="3" custLinFactNeighborX="-19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C0A21-AD2F-4682-896B-8BD53C3AC393}" type="pres">
      <dgm:prSet presAssocID="{B5110048-C719-4EC0-AA84-295E6A460ECA}" presName="sibTrans" presStyleCnt="0"/>
      <dgm:spPr/>
    </dgm:pt>
    <dgm:pt modelId="{1823C50B-5794-4E58-9039-AE18949A5871}" type="pres">
      <dgm:prSet presAssocID="{B721FE96-08F6-4258-9DA3-83FB06436DE7}" presName="compositeNode" presStyleCnt="0">
        <dgm:presLayoutVars>
          <dgm:bulletEnabled val="1"/>
        </dgm:presLayoutVars>
      </dgm:prSet>
      <dgm:spPr/>
    </dgm:pt>
    <dgm:pt modelId="{B134C270-5AC7-472E-859D-74822E37016E}" type="pres">
      <dgm:prSet presAssocID="{B721FE96-08F6-4258-9DA3-83FB06436DE7}" presName="image" presStyleLbl="fgImgPlace1" presStyleIdx="1" presStyleCnt="3" custFlipVert="1" custFlipHor="1" custScaleX="23468" custScaleY="15849" custLinFactNeighborY="-30296"/>
      <dgm:spPr/>
    </dgm:pt>
    <dgm:pt modelId="{42926BB4-3FD1-432A-AB6B-705600462245}" type="pres">
      <dgm:prSet presAssocID="{B721FE96-08F6-4258-9DA3-83FB06436DE7}" presName="childNode" presStyleLbl="node1" presStyleIdx="1" presStyleCnt="3" custScaleX="121224" custScaleY="122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6F962-15F0-4AFA-8DBB-7C248F297A9B}" type="pres">
      <dgm:prSet presAssocID="{B721FE96-08F6-4258-9DA3-83FB06436DE7}" presName="parentNode" presStyleLbl="revTx" presStyleIdx="1" presStyleCnt="3" custLinFactNeighborX="-44597" custLinFactNeighborY="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B6DDA-A001-40BD-8473-9B68D42FF735}" type="pres">
      <dgm:prSet presAssocID="{5412263B-B348-4F75-9375-69A610F27504}" presName="sibTrans" presStyleCnt="0"/>
      <dgm:spPr/>
    </dgm:pt>
    <dgm:pt modelId="{4AE73951-8CAC-4A63-821B-6584CF612A13}" type="pres">
      <dgm:prSet presAssocID="{D7FBFB3E-38BC-4224-B5AC-4AFF1CF1E2DD}" presName="compositeNode" presStyleCnt="0">
        <dgm:presLayoutVars>
          <dgm:bulletEnabled val="1"/>
        </dgm:presLayoutVars>
      </dgm:prSet>
      <dgm:spPr/>
    </dgm:pt>
    <dgm:pt modelId="{FF1AE51F-01ED-414D-AF60-32175EBC2112}" type="pres">
      <dgm:prSet presAssocID="{D7FBFB3E-38BC-4224-B5AC-4AFF1CF1E2DD}" presName="image" presStyleLbl="fgImgPlace1" presStyleIdx="2" presStyleCnt="3" custFlipVert="1" custFlipHor="0" custScaleX="19721" custScaleY="25001" custLinFactNeighborX="-9673" custLinFactNeighborY="-29992"/>
      <dgm:spPr/>
    </dgm:pt>
    <dgm:pt modelId="{399EEB73-83A8-4573-B884-B398BCA05ACF}" type="pres">
      <dgm:prSet presAssocID="{D7FBFB3E-38BC-4224-B5AC-4AFF1CF1E2DD}" presName="childNode" presStyleLbl="node1" presStyleIdx="2" presStyleCnt="3" custScaleX="122959" custScaleY="121601" custLinFactNeighborX="-8122" custLinFactNeighborY="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6B853-A11F-4FEF-A1AF-449257F1781D}" type="pres">
      <dgm:prSet presAssocID="{D7FBFB3E-38BC-4224-B5AC-4AFF1CF1E2DD}" presName="parentNode" presStyleLbl="revTx" presStyleIdx="2" presStyleCnt="3" custLinFactNeighborX="-97639" custLinFactNeighborY="1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F80DE8-645C-42CA-9072-6475974697B1}" type="presOf" srcId="{EFD146B2-D55B-40B4-8085-A50E2503A762}" destId="{379E4EFD-F31C-432C-A42E-5C25420AD14E}" srcOrd="0" destOrd="0" presId="urn:microsoft.com/office/officeart/2005/8/layout/hList2"/>
    <dgm:cxn modelId="{3DAE6B1D-6E47-4E9D-8E90-9F2B26F9A2E6}" type="presOf" srcId="{0B3059F5-07F1-4A94-B01C-8C0DC5D9CFE9}" destId="{42926BB4-3FD1-432A-AB6B-705600462245}" srcOrd="0" destOrd="1" presId="urn:microsoft.com/office/officeart/2005/8/layout/hList2"/>
    <dgm:cxn modelId="{B39B245F-A2E0-4FBE-968E-E2BD51ED04BC}" srcId="{D7FBFB3E-38BC-4224-B5AC-4AFF1CF1E2DD}" destId="{610E1FC3-66B8-4811-8730-72EBBC45A41D}" srcOrd="2" destOrd="0" parTransId="{FE529F43-D359-4D83-A36B-53F458D129AF}" sibTransId="{AF5CCD6E-2D8F-4FE5-A7B2-6CC8B61CFB00}"/>
    <dgm:cxn modelId="{0AFAEC9D-C0B6-4D27-8A17-EB03B05DEF1E}" srcId="{B721FE96-08F6-4258-9DA3-83FB06436DE7}" destId="{0B3059F5-07F1-4A94-B01C-8C0DC5D9CFE9}" srcOrd="1" destOrd="0" parTransId="{38C7EFC8-60F8-4525-8975-011507BD4E6A}" sibTransId="{0E24B1DA-9544-48F0-8314-6498805E498E}"/>
    <dgm:cxn modelId="{AF94AC75-A493-4409-A3FE-F021F9B2D16B}" type="presOf" srcId="{65F295EC-2AF8-4F85-9C50-CE2095A9F112}" destId="{2985BEA5-50E4-4295-BF9B-5E8873C1E83B}" srcOrd="0" destOrd="2" presId="urn:microsoft.com/office/officeart/2005/8/layout/hList2"/>
    <dgm:cxn modelId="{67CC9151-F2D8-4071-9646-96000455D278}" srcId="{F2C65FAA-C3BC-4257-B972-9595FADEB561}" destId="{65F295EC-2AF8-4F85-9C50-CE2095A9F112}" srcOrd="2" destOrd="0" parTransId="{54F9E138-3621-4118-9E19-081E3AA0FF6C}" sibTransId="{F1BF8E6E-BE4C-4507-8948-B0041DD86C63}"/>
    <dgm:cxn modelId="{24C4C0AB-4D82-48D7-AC84-361F06A6CDEE}" srcId="{D7FBFB3E-38BC-4224-B5AC-4AFF1CF1E2DD}" destId="{856E5856-4608-458B-AB9B-3BC31BF1A3DB}" srcOrd="0" destOrd="0" parTransId="{625831C9-E046-4CF0-B45D-E33B0065AE82}" sibTransId="{9A8CCEB6-E8DC-41C8-8D00-974CC72722D9}"/>
    <dgm:cxn modelId="{84732F4A-2DE4-4E7D-A330-44214C1A1150}" type="presOf" srcId="{56253356-B349-474A-93C5-3E26B59AE9EA}" destId="{2985BEA5-50E4-4295-BF9B-5E8873C1E83B}" srcOrd="0" destOrd="0" presId="urn:microsoft.com/office/officeart/2005/8/layout/hList2"/>
    <dgm:cxn modelId="{19B48C8A-D84D-4011-91EF-55866ED6401F}" type="presOf" srcId="{856E5856-4608-458B-AB9B-3BC31BF1A3DB}" destId="{399EEB73-83A8-4573-B884-B398BCA05ACF}" srcOrd="0" destOrd="0" presId="urn:microsoft.com/office/officeart/2005/8/layout/hList2"/>
    <dgm:cxn modelId="{4770D994-0303-45E9-A8DA-0D764581824E}" type="presOf" srcId="{B721FE96-08F6-4258-9DA3-83FB06436DE7}" destId="{B046F962-15F0-4AFA-8DBB-7C248F297A9B}" srcOrd="0" destOrd="0" presId="urn:microsoft.com/office/officeart/2005/8/layout/hList2"/>
    <dgm:cxn modelId="{A35766C3-142A-4D0A-8214-166A46DB6514}" srcId="{EFD146B2-D55B-40B4-8085-A50E2503A762}" destId="{F2C65FAA-C3BC-4257-B972-9595FADEB561}" srcOrd="0" destOrd="0" parTransId="{AEE44759-250C-4148-B691-D73B2D40326C}" sibTransId="{B5110048-C719-4EC0-AA84-295E6A460ECA}"/>
    <dgm:cxn modelId="{941D00CB-A1BE-4AF7-9438-68B38626D829}" type="presOf" srcId="{CB1F682C-B9B5-457E-AD43-15B17A09AC82}" destId="{42926BB4-3FD1-432A-AB6B-705600462245}" srcOrd="0" destOrd="0" presId="urn:microsoft.com/office/officeart/2005/8/layout/hList2"/>
    <dgm:cxn modelId="{D503C3DF-52E4-4DD1-8D53-EB10A88B5714}" srcId="{F2C65FAA-C3BC-4257-B972-9595FADEB561}" destId="{56253356-B349-474A-93C5-3E26B59AE9EA}" srcOrd="0" destOrd="0" parTransId="{DB4FB2C7-CA29-40F7-8DDB-F355AB1AE1E4}" sibTransId="{77FDD427-5F08-42F9-8F9C-D70313E9A05B}"/>
    <dgm:cxn modelId="{AD33F1C5-857E-4EF2-83AB-0E65B1C59DC6}" type="presOf" srcId="{610E1FC3-66B8-4811-8730-72EBBC45A41D}" destId="{399EEB73-83A8-4573-B884-B398BCA05ACF}" srcOrd="0" destOrd="2" presId="urn:microsoft.com/office/officeart/2005/8/layout/hList2"/>
    <dgm:cxn modelId="{3F6D1A70-A5C8-49F3-A0A9-62A77A763381}" type="presOf" srcId="{D7FBFB3E-38BC-4224-B5AC-4AFF1CF1E2DD}" destId="{5D66B853-A11F-4FEF-A1AF-449257F1781D}" srcOrd="0" destOrd="0" presId="urn:microsoft.com/office/officeart/2005/8/layout/hList2"/>
    <dgm:cxn modelId="{4D5CA084-FFB8-42A6-8FB6-EAFE48C0E1A3}" srcId="{F2C65FAA-C3BC-4257-B972-9595FADEB561}" destId="{B0D64A6C-E18E-4A76-A030-CCBE08B613CC}" srcOrd="1" destOrd="0" parTransId="{2023338B-EEED-4393-A9AA-FFF1988508D5}" sibTransId="{4E0EB77A-0216-4693-AFF3-A200E85B4EE9}"/>
    <dgm:cxn modelId="{DFB95C01-2B41-4A38-AB9B-21E330C9A79C}" srcId="{EFD146B2-D55B-40B4-8085-A50E2503A762}" destId="{D7FBFB3E-38BC-4224-B5AC-4AFF1CF1E2DD}" srcOrd="2" destOrd="0" parTransId="{08782F4E-544A-472D-89DF-618492855A8E}" sibTransId="{FC991708-E20C-4DC7-8704-4D95989E9D9C}"/>
    <dgm:cxn modelId="{A98D6B9A-CFA2-4072-85F5-DAC6D9E41B95}" srcId="{D7FBFB3E-38BC-4224-B5AC-4AFF1CF1E2DD}" destId="{69002623-6100-4E37-A525-CF4BB1CCB1C0}" srcOrd="1" destOrd="0" parTransId="{3EAF9C64-4B26-4386-9E88-484FD2855A72}" sibTransId="{89EF3DE1-720B-48AB-9762-F9AE55C7818F}"/>
    <dgm:cxn modelId="{880A854D-DEFE-4F8D-BB7A-20EF64FCC21F}" type="presOf" srcId="{B0D64A6C-E18E-4A76-A030-CCBE08B613CC}" destId="{2985BEA5-50E4-4295-BF9B-5E8873C1E83B}" srcOrd="0" destOrd="1" presId="urn:microsoft.com/office/officeart/2005/8/layout/hList2"/>
    <dgm:cxn modelId="{1003D3C3-C1C2-489A-BD1D-1DDFBFA15D3C}" type="presOf" srcId="{F2C65FAA-C3BC-4257-B972-9595FADEB561}" destId="{4A90A577-9884-42FC-9871-90B5916DE7F4}" srcOrd="0" destOrd="0" presId="urn:microsoft.com/office/officeart/2005/8/layout/hList2"/>
    <dgm:cxn modelId="{A434E627-E603-4BB5-A5A5-B231D4243FE8}" srcId="{EFD146B2-D55B-40B4-8085-A50E2503A762}" destId="{B721FE96-08F6-4258-9DA3-83FB06436DE7}" srcOrd="1" destOrd="0" parTransId="{751B09EB-566A-481F-B147-2549C473A365}" sibTransId="{5412263B-B348-4F75-9375-69A610F27504}"/>
    <dgm:cxn modelId="{EE2B6DBB-ABED-4CFB-86F0-5247B73DCFDB}" type="presOf" srcId="{69002623-6100-4E37-A525-CF4BB1CCB1C0}" destId="{399EEB73-83A8-4573-B884-B398BCA05ACF}" srcOrd="0" destOrd="1" presId="urn:microsoft.com/office/officeart/2005/8/layout/hList2"/>
    <dgm:cxn modelId="{5DAF3FB8-D6AF-40B5-9224-5D60F3AC05C3}" srcId="{B721FE96-08F6-4258-9DA3-83FB06436DE7}" destId="{CB1F682C-B9B5-457E-AD43-15B17A09AC82}" srcOrd="0" destOrd="0" parTransId="{5C849028-98CA-45AA-A35B-B3E7B050992B}" sibTransId="{152193A6-B17C-490F-AB90-AD425F71C5B3}"/>
    <dgm:cxn modelId="{9D3DE066-F9DD-4A74-B19B-B57EB8BF0550}" type="presParOf" srcId="{379E4EFD-F31C-432C-A42E-5C25420AD14E}" destId="{A15E2A6F-A43D-45D8-86D7-80E1EDF11DAF}" srcOrd="0" destOrd="0" presId="urn:microsoft.com/office/officeart/2005/8/layout/hList2"/>
    <dgm:cxn modelId="{C5C47F62-D3B7-45C7-8FCB-A319D975AEE3}" type="presParOf" srcId="{A15E2A6F-A43D-45D8-86D7-80E1EDF11DAF}" destId="{EC20492B-E0D1-44A8-991E-29B66404DED9}" srcOrd="0" destOrd="0" presId="urn:microsoft.com/office/officeart/2005/8/layout/hList2"/>
    <dgm:cxn modelId="{AF0F803D-F633-40B1-AAD7-A0AA61CB5DF5}" type="presParOf" srcId="{A15E2A6F-A43D-45D8-86D7-80E1EDF11DAF}" destId="{2985BEA5-50E4-4295-BF9B-5E8873C1E83B}" srcOrd="1" destOrd="0" presId="urn:microsoft.com/office/officeart/2005/8/layout/hList2"/>
    <dgm:cxn modelId="{2700A1E1-ECD7-4E87-9DDA-1093ED5589BB}" type="presParOf" srcId="{A15E2A6F-A43D-45D8-86D7-80E1EDF11DAF}" destId="{4A90A577-9884-42FC-9871-90B5916DE7F4}" srcOrd="2" destOrd="0" presId="urn:microsoft.com/office/officeart/2005/8/layout/hList2"/>
    <dgm:cxn modelId="{6AC5CAC5-4542-4F9E-870D-6F3BA157C517}" type="presParOf" srcId="{379E4EFD-F31C-432C-A42E-5C25420AD14E}" destId="{3D9C0A21-AD2F-4682-896B-8BD53C3AC393}" srcOrd="1" destOrd="0" presId="urn:microsoft.com/office/officeart/2005/8/layout/hList2"/>
    <dgm:cxn modelId="{AFED219F-247C-4345-A63A-0B55CD70E04E}" type="presParOf" srcId="{379E4EFD-F31C-432C-A42E-5C25420AD14E}" destId="{1823C50B-5794-4E58-9039-AE18949A5871}" srcOrd="2" destOrd="0" presId="urn:microsoft.com/office/officeart/2005/8/layout/hList2"/>
    <dgm:cxn modelId="{7EC23C9F-7B04-4700-88C6-E77CF39072DB}" type="presParOf" srcId="{1823C50B-5794-4E58-9039-AE18949A5871}" destId="{B134C270-5AC7-472E-859D-74822E37016E}" srcOrd="0" destOrd="0" presId="urn:microsoft.com/office/officeart/2005/8/layout/hList2"/>
    <dgm:cxn modelId="{4C542C7D-AE41-4EE7-B5E7-28F5D53A0961}" type="presParOf" srcId="{1823C50B-5794-4E58-9039-AE18949A5871}" destId="{42926BB4-3FD1-432A-AB6B-705600462245}" srcOrd="1" destOrd="0" presId="urn:microsoft.com/office/officeart/2005/8/layout/hList2"/>
    <dgm:cxn modelId="{0C7E8883-C12B-4D82-85A1-EE5870C5D4D8}" type="presParOf" srcId="{1823C50B-5794-4E58-9039-AE18949A5871}" destId="{B046F962-15F0-4AFA-8DBB-7C248F297A9B}" srcOrd="2" destOrd="0" presId="urn:microsoft.com/office/officeart/2005/8/layout/hList2"/>
    <dgm:cxn modelId="{2C37E048-AE3F-457D-B7A1-B15D491F95A7}" type="presParOf" srcId="{379E4EFD-F31C-432C-A42E-5C25420AD14E}" destId="{4C2B6DDA-A001-40BD-8473-9B68D42FF735}" srcOrd="3" destOrd="0" presId="urn:microsoft.com/office/officeart/2005/8/layout/hList2"/>
    <dgm:cxn modelId="{069804EC-5F39-4322-96A1-752A962A965B}" type="presParOf" srcId="{379E4EFD-F31C-432C-A42E-5C25420AD14E}" destId="{4AE73951-8CAC-4A63-821B-6584CF612A13}" srcOrd="4" destOrd="0" presId="urn:microsoft.com/office/officeart/2005/8/layout/hList2"/>
    <dgm:cxn modelId="{8D810E0C-7B6F-4C17-8559-14D775C7BF1A}" type="presParOf" srcId="{4AE73951-8CAC-4A63-821B-6584CF612A13}" destId="{FF1AE51F-01ED-414D-AF60-32175EBC2112}" srcOrd="0" destOrd="0" presId="urn:microsoft.com/office/officeart/2005/8/layout/hList2"/>
    <dgm:cxn modelId="{18C08F78-B2F2-48BC-94C2-1C4B185A8707}" type="presParOf" srcId="{4AE73951-8CAC-4A63-821B-6584CF612A13}" destId="{399EEB73-83A8-4573-B884-B398BCA05ACF}" srcOrd="1" destOrd="0" presId="urn:microsoft.com/office/officeart/2005/8/layout/hList2"/>
    <dgm:cxn modelId="{F8AA668F-0509-49A3-8378-D2E0D2CECBF5}" type="presParOf" srcId="{4AE73951-8CAC-4A63-821B-6584CF612A13}" destId="{5D66B853-A11F-4FEF-A1AF-449257F1781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146B2-D55B-40B4-8085-A50E2503A76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65FAA-C3BC-4257-B972-9595FADEB561}">
      <dgm:prSet phldrT="[Текст]"/>
      <dgm:spPr/>
      <dgm:t>
        <a:bodyPr/>
        <a:lstStyle/>
        <a:p>
          <a:pPr algn="ctr"/>
          <a:r>
            <a:rPr lang="ru-RU" dirty="0" err="1" smtClean="0"/>
            <a:t>Бакалавриат</a:t>
          </a:r>
          <a:endParaRPr lang="ru-RU" dirty="0"/>
        </a:p>
      </dgm:t>
    </dgm:pt>
    <dgm:pt modelId="{AEE44759-250C-4148-B691-D73B2D40326C}" type="parTrans" cxnId="{A35766C3-142A-4D0A-8214-166A46DB6514}">
      <dgm:prSet/>
      <dgm:spPr/>
      <dgm:t>
        <a:bodyPr/>
        <a:lstStyle/>
        <a:p>
          <a:endParaRPr lang="ru-RU"/>
        </a:p>
      </dgm:t>
    </dgm:pt>
    <dgm:pt modelId="{B5110048-C719-4EC0-AA84-295E6A460ECA}" type="sibTrans" cxnId="{A35766C3-142A-4D0A-8214-166A46DB6514}">
      <dgm:prSet/>
      <dgm:spPr/>
      <dgm:t>
        <a:bodyPr/>
        <a:lstStyle/>
        <a:p>
          <a:endParaRPr lang="ru-RU"/>
        </a:p>
      </dgm:t>
    </dgm:pt>
    <dgm:pt modelId="{56253356-B349-474A-93C5-3E26B59AE9EA}">
      <dgm:prSet phldrT="[Текст]" custT="1"/>
      <dgm:spPr/>
      <dgm:t>
        <a:bodyPr/>
        <a:lstStyle/>
        <a:p>
          <a:pPr marL="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dirty="0" smtClean="0"/>
            <a:t> </a:t>
          </a:r>
          <a:r>
            <a:rPr lang="ru-RU" sz="2400" dirty="0" smtClean="0"/>
            <a:t>Системы информационной безопасности</a:t>
          </a:r>
          <a:endParaRPr lang="ru-RU" sz="2400" dirty="0"/>
        </a:p>
      </dgm:t>
    </dgm:pt>
    <dgm:pt modelId="{DB4FB2C7-CA29-40F7-8DDB-F355AB1AE1E4}" type="parTrans" cxnId="{D503C3DF-52E4-4DD1-8D53-EB10A88B5714}">
      <dgm:prSet/>
      <dgm:spPr/>
      <dgm:t>
        <a:bodyPr/>
        <a:lstStyle/>
        <a:p>
          <a:endParaRPr lang="ru-RU"/>
        </a:p>
      </dgm:t>
    </dgm:pt>
    <dgm:pt modelId="{77FDD427-5F08-42F9-8F9C-D70313E9A05B}" type="sibTrans" cxnId="{D503C3DF-52E4-4DD1-8D53-EB10A88B5714}">
      <dgm:prSet/>
      <dgm:spPr/>
      <dgm:t>
        <a:bodyPr/>
        <a:lstStyle/>
        <a:p>
          <a:endParaRPr lang="ru-RU"/>
        </a:p>
      </dgm:t>
    </dgm:pt>
    <dgm:pt modelId="{B721FE96-08F6-4258-9DA3-83FB06436DE7}">
      <dgm:prSet phldrT="[Текст]"/>
      <dgm:spPr/>
      <dgm:t>
        <a:bodyPr/>
        <a:lstStyle/>
        <a:p>
          <a:pPr algn="ctr"/>
          <a:r>
            <a:rPr lang="ru-RU" dirty="0" smtClean="0"/>
            <a:t>Планируемые ОП</a:t>
          </a:r>
          <a:endParaRPr lang="ru-RU" dirty="0"/>
        </a:p>
      </dgm:t>
    </dgm:pt>
    <dgm:pt modelId="{751B09EB-566A-481F-B147-2549C473A365}" type="parTrans" cxnId="{A434E627-E603-4BB5-A5A5-B231D4243FE8}">
      <dgm:prSet/>
      <dgm:spPr/>
      <dgm:t>
        <a:bodyPr/>
        <a:lstStyle/>
        <a:p>
          <a:endParaRPr lang="ru-RU"/>
        </a:p>
      </dgm:t>
    </dgm:pt>
    <dgm:pt modelId="{5412263B-B348-4F75-9375-69A610F27504}" type="sibTrans" cxnId="{A434E627-E603-4BB5-A5A5-B231D4243FE8}">
      <dgm:prSet/>
      <dgm:spPr/>
      <dgm:t>
        <a:bodyPr/>
        <a:lstStyle/>
        <a:p>
          <a:endParaRPr lang="ru-RU"/>
        </a:p>
      </dgm:t>
    </dgm:pt>
    <dgm:pt modelId="{B075C5B8-E26A-4F17-89E8-0D862A2E3E3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 Ответственный -       </a:t>
          </a:r>
          <a:r>
            <a:rPr lang="ru-RU" sz="2400" dirty="0" err="1" smtClean="0"/>
            <a:t>Бердибаев</a:t>
          </a:r>
          <a:r>
            <a:rPr lang="ru-RU" sz="2400" dirty="0" smtClean="0"/>
            <a:t> Р.Ш.</a:t>
          </a:r>
          <a:endParaRPr lang="ru-RU" sz="2400" dirty="0"/>
        </a:p>
      </dgm:t>
    </dgm:pt>
    <dgm:pt modelId="{196DBF74-8A2A-4C5D-BF05-316DB65F6120}" type="parTrans" cxnId="{B4E91CCB-1D8A-44A0-AB31-40873F63EA74}">
      <dgm:prSet/>
      <dgm:spPr/>
      <dgm:t>
        <a:bodyPr/>
        <a:lstStyle/>
        <a:p>
          <a:endParaRPr lang="ru-RU"/>
        </a:p>
      </dgm:t>
    </dgm:pt>
    <dgm:pt modelId="{17F595F5-E59B-4959-8962-115DD4AB85C0}" type="sibTrans" cxnId="{B4E91CCB-1D8A-44A0-AB31-40873F63EA74}">
      <dgm:prSet/>
      <dgm:spPr/>
      <dgm:t>
        <a:bodyPr/>
        <a:lstStyle/>
        <a:p>
          <a:endParaRPr lang="ru-RU"/>
        </a:p>
      </dgm:t>
    </dgm:pt>
    <dgm:pt modelId="{60D3F896-6C55-4766-A7B3-018B9960B9D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 Мобильные радиосистемы и телевещание (для специальности 5В071900)</a:t>
          </a:r>
          <a:endParaRPr lang="ru-RU" sz="2400" dirty="0"/>
        </a:p>
      </dgm:t>
    </dgm:pt>
    <dgm:pt modelId="{54C9C53F-850B-43FA-BFF6-C402F8AA64A6}" type="parTrans" cxnId="{FF3EDE31-56B9-4BEE-9B61-3AB7A9519B77}">
      <dgm:prSet/>
      <dgm:spPr/>
      <dgm:t>
        <a:bodyPr/>
        <a:lstStyle/>
        <a:p>
          <a:endParaRPr lang="ru-RU"/>
        </a:p>
      </dgm:t>
    </dgm:pt>
    <dgm:pt modelId="{33458EA8-9B4A-4C68-A34B-C9F1EC60171C}" type="sibTrans" cxnId="{FF3EDE31-56B9-4BEE-9B61-3AB7A9519B77}">
      <dgm:prSet/>
      <dgm:spPr/>
      <dgm:t>
        <a:bodyPr/>
        <a:lstStyle/>
        <a:p>
          <a:endParaRPr lang="ru-RU"/>
        </a:p>
      </dgm:t>
    </dgm:pt>
    <dgm:pt modelId="{8C690548-F471-48E4-BEEA-9B3C46E7C33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 Ответственный – Куликов А.А.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/>
        </a:p>
      </dgm:t>
    </dgm:pt>
    <dgm:pt modelId="{FFE97EBB-EFFA-4ABD-A90E-E962967870A1}" type="parTrans" cxnId="{57E36E88-02FC-41C3-8036-04889B3DD2F3}">
      <dgm:prSet/>
      <dgm:spPr/>
      <dgm:t>
        <a:bodyPr/>
        <a:lstStyle/>
        <a:p>
          <a:endParaRPr lang="ru-RU"/>
        </a:p>
      </dgm:t>
    </dgm:pt>
    <dgm:pt modelId="{979006E8-6744-43CE-B2D2-D83CF392D585}" type="sibTrans" cxnId="{57E36E88-02FC-41C3-8036-04889B3DD2F3}">
      <dgm:prSet/>
      <dgm:spPr/>
      <dgm:t>
        <a:bodyPr/>
        <a:lstStyle/>
        <a:p>
          <a:endParaRPr lang="ru-RU"/>
        </a:p>
      </dgm:t>
    </dgm:pt>
    <dgm:pt modelId="{F73DE0DD-AC41-4CB8-858A-FB428C82F8D6}">
      <dgm:prSet/>
      <dgm:spPr/>
      <dgm:t>
        <a:bodyPr/>
        <a:lstStyle/>
        <a:p>
          <a:r>
            <a:rPr lang="ru-RU" dirty="0" smtClean="0"/>
            <a:t>Магистратура по специальности «Системы информационной безопасности»</a:t>
          </a:r>
          <a:endParaRPr lang="ru-RU" dirty="0"/>
        </a:p>
      </dgm:t>
    </dgm:pt>
    <dgm:pt modelId="{D6DE8E71-BBFC-44B3-A56F-DB1B13CFEEE3}" type="parTrans" cxnId="{4D487C6D-43D6-499C-881D-702ACC539560}">
      <dgm:prSet/>
      <dgm:spPr/>
      <dgm:t>
        <a:bodyPr/>
        <a:lstStyle/>
        <a:p>
          <a:endParaRPr lang="ru-RU"/>
        </a:p>
      </dgm:t>
    </dgm:pt>
    <dgm:pt modelId="{468F9CDA-AF85-409D-B1FD-1ECF7873CC2D}" type="sibTrans" cxnId="{4D487C6D-43D6-499C-881D-702ACC539560}">
      <dgm:prSet/>
      <dgm:spPr/>
      <dgm:t>
        <a:bodyPr/>
        <a:lstStyle/>
        <a:p>
          <a:endParaRPr lang="ru-RU"/>
        </a:p>
      </dgm:t>
    </dgm:pt>
    <dgm:pt modelId="{7005A7AB-815A-48BC-A898-14F0EC9C8A39}">
      <dgm:prSet/>
      <dgm:spPr/>
      <dgm:t>
        <a:bodyPr/>
        <a:lstStyle/>
        <a:p>
          <a:r>
            <a:rPr lang="ru-RU" dirty="0" smtClean="0"/>
            <a:t>Ответственный -       </a:t>
          </a:r>
          <a:r>
            <a:rPr lang="ru-RU" dirty="0" err="1" smtClean="0"/>
            <a:t>Бердибаев</a:t>
          </a:r>
          <a:r>
            <a:rPr lang="ru-RU" dirty="0" smtClean="0"/>
            <a:t> Р.Ш.</a:t>
          </a:r>
          <a:endParaRPr lang="ru-RU" dirty="0"/>
        </a:p>
      </dgm:t>
    </dgm:pt>
    <dgm:pt modelId="{53E33D01-D3E5-4D49-9A6B-5BEC3B2D0453}" type="parTrans" cxnId="{26FA2615-E37F-4A2E-99CB-0CA2C4BFD403}">
      <dgm:prSet/>
      <dgm:spPr/>
      <dgm:t>
        <a:bodyPr/>
        <a:lstStyle/>
        <a:p>
          <a:endParaRPr lang="ru-RU"/>
        </a:p>
      </dgm:t>
    </dgm:pt>
    <dgm:pt modelId="{6A0A3D72-19C7-4B4A-8297-9855F8F69D29}" type="sibTrans" cxnId="{26FA2615-E37F-4A2E-99CB-0CA2C4BFD403}">
      <dgm:prSet/>
      <dgm:spPr/>
      <dgm:t>
        <a:bodyPr/>
        <a:lstStyle/>
        <a:p>
          <a:endParaRPr lang="ru-RU"/>
        </a:p>
      </dgm:t>
    </dgm:pt>
    <dgm:pt modelId="{379E4EFD-F31C-432C-A42E-5C25420AD14E}" type="pres">
      <dgm:prSet presAssocID="{EFD146B2-D55B-40B4-8085-A50E2503A76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5E2A6F-A43D-45D8-86D7-80E1EDF11DAF}" type="pres">
      <dgm:prSet presAssocID="{F2C65FAA-C3BC-4257-B972-9595FADEB561}" presName="compositeNode" presStyleCnt="0">
        <dgm:presLayoutVars>
          <dgm:bulletEnabled val="1"/>
        </dgm:presLayoutVars>
      </dgm:prSet>
      <dgm:spPr/>
    </dgm:pt>
    <dgm:pt modelId="{EC20492B-E0D1-44A8-991E-29B66404DED9}" type="pres">
      <dgm:prSet presAssocID="{F2C65FAA-C3BC-4257-B972-9595FADEB561}" presName="image" presStyleLbl="fgImgPlace1" presStyleIdx="0" presStyleCnt="2" custScaleX="6910" custScaleY="9514" custLinFactNeighborX="12846" custLinFactNeighborY="-11745"/>
      <dgm:spPr/>
    </dgm:pt>
    <dgm:pt modelId="{2985BEA5-50E4-4295-BF9B-5E8873C1E83B}" type="pres">
      <dgm:prSet presAssocID="{F2C65FAA-C3BC-4257-B972-9595FADEB561}" presName="childNode" presStyleLbl="node1" presStyleIdx="0" presStyleCnt="2" custScaleX="125437" custScaleY="122467" custLinFactNeighborX="8733" custLinFactNeighborY="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0A577-9884-42FC-9871-90B5916DE7F4}" type="pres">
      <dgm:prSet presAssocID="{F2C65FAA-C3BC-4257-B972-9595FADEB561}" presName="parentNode" presStyleLbl="revTx" presStyleIdx="0" presStyleCnt="2" custLinFactNeighborX="-19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C0A21-AD2F-4682-896B-8BD53C3AC393}" type="pres">
      <dgm:prSet presAssocID="{B5110048-C719-4EC0-AA84-295E6A460ECA}" presName="sibTrans" presStyleCnt="0"/>
      <dgm:spPr/>
    </dgm:pt>
    <dgm:pt modelId="{1823C50B-5794-4E58-9039-AE18949A5871}" type="pres">
      <dgm:prSet presAssocID="{B721FE96-08F6-4258-9DA3-83FB06436DE7}" presName="compositeNode" presStyleCnt="0">
        <dgm:presLayoutVars>
          <dgm:bulletEnabled val="1"/>
        </dgm:presLayoutVars>
      </dgm:prSet>
      <dgm:spPr/>
    </dgm:pt>
    <dgm:pt modelId="{B134C270-5AC7-472E-859D-74822E37016E}" type="pres">
      <dgm:prSet presAssocID="{B721FE96-08F6-4258-9DA3-83FB06436DE7}" presName="image" presStyleLbl="fgImgPlace1" presStyleIdx="1" presStyleCnt="2" custFlipVert="0" custFlipHor="1" custScaleX="5101" custScaleY="8349" custLinFactNeighborX="-5101" custLinFactNeighborY="-8346"/>
      <dgm:spPr/>
    </dgm:pt>
    <dgm:pt modelId="{42926BB4-3FD1-432A-AB6B-705600462245}" type="pres">
      <dgm:prSet presAssocID="{B721FE96-08F6-4258-9DA3-83FB06436DE7}" presName="childNode" presStyleLbl="node1" presStyleIdx="1" presStyleCnt="2" custScaleX="121224" custScaleY="122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6F962-15F0-4AFA-8DBB-7C248F297A9B}" type="pres">
      <dgm:prSet presAssocID="{B721FE96-08F6-4258-9DA3-83FB06436DE7}" presName="parentNode" presStyleLbl="revTx" presStyleIdx="1" presStyleCnt="2" custLinFactNeighborX="-44597" custLinFactNeighborY="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9DA369-8BB6-4340-AFEC-1FA0FEC08287}" type="presOf" srcId="{7005A7AB-815A-48BC-A898-14F0EC9C8A39}" destId="{42926BB4-3FD1-432A-AB6B-705600462245}" srcOrd="0" destOrd="1" presId="urn:microsoft.com/office/officeart/2005/8/layout/hList2"/>
    <dgm:cxn modelId="{6CCE0C69-CF93-41A3-A29B-93F9F446689B}" type="presOf" srcId="{F73DE0DD-AC41-4CB8-858A-FB428C82F8D6}" destId="{42926BB4-3FD1-432A-AB6B-705600462245}" srcOrd="0" destOrd="0" presId="urn:microsoft.com/office/officeart/2005/8/layout/hList2"/>
    <dgm:cxn modelId="{FF3EDE31-56B9-4BEE-9B61-3AB7A9519B77}" srcId="{F2C65FAA-C3BC-4257-B972-9595FADEB561}" destId="{60D3F896-6C55-4766-A7B3-018B9960B9DB}" srcOrd="2" destOrd="0" parTransId="{54C9C53F-850B-43FA-BFF6-C402F8AA64A6}" sibTransId="{33458EA8-9B4A-4C68-A34B-C9F1EC60171C}"/>
    <dgm:cxn modelId="{B4E91CCB-1D8A-44A0-AB31-40873F63EA74}" srcId="{F2C65FAA-C3BC-4257-B972-9595FADEB561}" destId="{B075C5B8-E26A-4F17-89E8-0D862A2E3E39}" srcOrd="1" destOrd="0" parTransId="{196DBF74-8A2A-4C5D-BF05-316DB65F6120}" sibTransId="{17F595F5-E59B-4959-8962-115DD4AB85C0}"/>
    <dgm:cxn modelId="{26FA2615-E37F-4A2E-99CB-0CA2C4BFD403}" srcId="{B721FE96-08F6-4258-9DA3-83FB06436DE7}" destId="{7005A7AB-815A-48BC-A898-14F0EC9C8A39}" srcOrd="1" destOrd="0" parTransId="{53E33D01-D3E5-4D49-9A6B-5BEC3B2D0453}" sibTransId="{6A0A3D72-19C7-4B4A-8297-9855F8F69D29}"/>
    <dgm:cxn modelId="{7C6FC43C-1D98-4468-9848-993C01DBAF53}" type="presOf" srcId="{EFD146B2-D55B-40B4-8085-A50E2503A762}" destId="{379E4EFD-F31C-432C-A42E-5C25420AD14E}" srcOrd="0" destOrd="0" presId="urn:microsoft.com/office/officeart/2005/8/layout/hList2"/>
    <dgm:cxn modelId="{A35766C3-142A-4D0A-8214-166A46DB6514}" srcId="{EFD146B2-D55B-40B4-8085-A50E2503A762}" destId="{F2C65FAA-C3BC-4257-B972-9595FADEB561}" srcOrd="0" destOrd="0" parTransId="{AEE44759-250C-4148-B691-D73B2D40326C}" sibTransId="{B5110048-C719-4EC0-AA84-295E6A460ECA}"/>
    <dgm:cxn modelId="{D503C3DF-52E4-4DD1-8D53-EB10A88B5714}" srcId="{F2C65FAA-C3BC-4257-B972-9595FADEB561}" destId="{56253356-B349-474A-93C5-3E26B59AE9EA}" srcOrd="0" destOrd="0" parTransId="{DB4FB2C7-CA29-40F7-8DDB-F355AB1AE1E4}" sibTransId="{77FDD427-5F08-42F9-8F9C-D70313E9A05B}"/>
    <dgm:cxn modelId="{4D487C6D-43D6-499C-881D-702ACC539560}" srcId="{B721FE96-08F6-4258-9DA3-83FB06436DE7}" destId="{F73DE0DD-AC41-4CB8-858A-FB428C82F8D6}" srcOrd="0" destOrd="0" parTransId="{D6DE8E71-BBFC-44B3-A56F-DB1B13CFEEE3}" sibTransId="{468F9CDA-AF85-409D-B1FD-1ECF7873CC2D}"/>
    <dgm:cxn modelId="{BBE4F404-0C89-4F4F-957E-5E5C74AD9D7E}" type="presOf" srcId="{8C690548-F471-48E4-BEEA-9B3C46E7C335}" destId="{2985BEA5-50E4-4295-BF9B-5E8873C1E83B}" srcOrd="0" destOrd="3" presId="urn:microsoft.com/office/officeart/2005/8/layout/hList2"/>
    <dgm:cxn modelId="{1F783F40-E407-41EB-B504-DF6993FE9D5F}" type="presOf" srcId="{B075C5B8-E26A-4F17-89E8-0D862A2E3E39}" destId="{2985BEA5-50E4-4295-BF9B-5E8873C1E83B}" srcOrd="0" destOrd="1" presId="urn:microsoft.com/office/officeart/2005/8/layout/hList2"/>
    <dgm:cxn modelId="{57E36E88-02FC-41C3-8036-04889B3DD2F3}" srcId="{F2C65FAA-C3BC-4257-B972-9595FADEB561}" destId="{8C690548-F471-48E4-BEEA-9B3C46E7C335}" srcOrd="3" destOrd="0" parTransId="{FFE97EBB-EFFA-4ABD-A90E-E962967870A1}" sibTransId="{979006E8-6744-43CE-B2D2-D83CF392D585}"/>
    <dgm:cxn modelId="{0340EF32-3FDF-4465-A430-A6CC3FF02854}" type="presOf" srcId="{B721FE96-08F6-4258-9DA3-83FB06436DE7}" destId="{B046F962-15F0-4AFA-8DBB-7C248F297A9B}" srcOrd="0" destOrd="0" presId="urn:microsoft.com/office/officeart/2005/8/layout/hList2"/>
    <dgm:cxn modelId="{BE9D20A1-E6E7-487B-8DAF-EF968E87DEA8}" type="presOf" srcId="{F2C65FAA-C3BC-4257-B972-9595FADEB561}" destId="{4A90A577-9884-42FC-9871-90B5916DE7F4}" srcOrd="0" destOrd="0" presId="urn:microsoft.com/office/officeart/2005/8/layout/hList2"/>
    <dgm:cxn modelId="{3CD1A2D4-8FD4-4CE3-A3CE-495A559319AE}" type="presOf" srcId="{60D3F896-6C55-4766-A7B3-018B9960B9DB}" destId="{2985BEA5-50E4-4295-BF9B-5E8873C1E83B}" srcOrd="0" destOrd="2" presId="urn:microsoft.com/office/officeart/2005/8/layout/hList2"/>
    <dgm:cxn modelId="{A434E627-E603-4BB5-A5A5-B231D4243FE8}" srcId="{EFD146B2-D55B-40B4-8085-A50E2503A762}" destId="{B721FE96-08F6-4258-9DA3-83FB06436DE7}" srcOrd="1" destOrd="0" parTransId="{751B09EB-566A-481F-B147-2549C473A365}" sibTransId="{5412263B-B348-4F75-9375-69A610F27504}"/>
    <dgm:cxn modelId="{C0FD56A4-56D5-4468-8704-37425BF73AFB}" type="presOf" srcId="{56253356-B349-474A-93C5-3E26B59AE9EA}" destId="{2985BEA5-50E4-4295-BF9B-5E8873C1E83B}" srcOrd="0" destOrd="0" presId="urn:microsoft.com/office/officeart/2005/8/layout/hList2"/>
    <dgm:cxn modelId="{8CE9C2DF-BF59-4ACA-B388-0F12D73F54D6}" type="presParOf" srcId="{379E4EFD-F31C-432C-A42E-5C25420AD14E}" destId="{A15E2A6F-A43D-45D8-86D7-80E1EDF11DAF}" srcOrd="0" destOrd="0" presId="urn:microsoft.com/office/officeart/2005/8/layout/hList2"/>
    <dgm:cxn modelId="{295E3B8C-9BE3-43C3-A369-772CAB1D212A}" type="presParOf" srcId="{A15E2A6F-A43D-45D8-86D7-80E1EDF11DAF}" destId="{EC20492B-E0D1-44A8-991E-29B66404DED9}" srcOrd="0" destOrd="0" presId="urn:microsoft.com/office/officeart/2005/8/layout/hList2"/>
    <dgm:cxn modelId="{9745CFC1-8EF8-4A3C-A9E8-08A2ED3331E1}" type="presParOf" srcId="{A15E2A6F-A43D-45D8-86D7-80E1EDF11DAF}" destId="{2985BEA5-50E4-4295-BF9B-5E8873C1E83B}" srcOrd="1" destOrd="0" presId="urn:microsoft.com/office/officeart/2005/8/layout/hList2"/>
    <dgm:cxn modelId="{B601B6F0-064B-405D-8EB9-7324AB5198F0}" type="presParOf" srcId="{A15E2A6F-A43D-45D8-86D7-80E1EDF11DAF}" destId="{4A90A577-9884-42FC-9871-90B5916DE7F4}" srcOrd="2" destOrd="0" presId="urn:microsoft.com/office/officeart/2005/8/layout/hList2"/>
    <dgm:cxn modelId="{8137A4E4-1F1D-4D60-B672-7FE8011A575E}" type="presParOf" srcId="{379E4EFD-F31C-432C-A42E-5C25420AD14E}" destId="{3D9C0A21-AD2F-4682-896B-8BD53C3AC393}" srcOrd="1" destOrd="0" presId="urn:microsoft.com/office/officeart/2005/8/layout/hList2"/>
    <dgm:cxn modelId="{4CC720D0-EC04-4CBF-A47A-F728F2107D5D}" type="presParOf" srcId="{379E4EFD-F31C-432C-A42E-5C25420AD14E}" destId="{1823C50B-5794-4E58-9039-AE18949A5871}" srcOrd="2" destOrd="0" presId="urn:microsoft.com/office/officeart/2005/8/layout/hList2"/>
    <dgm:cxn modelId="{69A8941F-6D13-49DE-BC7B-9F2820C711C5}" type="presParOf" srcId="{1823C50B-5794-4E58-9039-AE18949A5871}" destId="{B134C270-5AC7-472E-859D-74822E37016E}" srcOrd="0" destOrd="0" presId="urn:microsoft.com/office/officeart/2005/8/layout/hList2"/>
    <dgm:cxn modelId="{6EF56D00-93DC-4EF5-8898-C42D96E93E7F}" type="presParOf" srcId="{1823C50B-5794-4E58-9039-AE18949A5871}" destId="{42926BB4-3FD1-432A-AB6B-705600462245}" srcOrd="1" destOrd="0" presId="urn:microsoft.com/office/officeart/2005/8/layout/hList2"/>
    <dgm:cxn modelId="{265484A8-843E-49A4-AE48-2601E170A111}" type="presParOf" srcId="{1823C50B-5794-4E58-9039-AE18949A5871}" destId="{B046F962-15F0-4AFA-8DBB-7C248F297A9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146B2-D55B-40B4-8085-A50E2503A76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65FAA-C3BC-4257-B972-9595FADEB561}">
      <dgm:prSet phldrT="[Текст]"/>
      <dgm:spPr/>
      <dgm:t>
        <a:bodyPr/>
        <a:lstStyle/>
        <a:p>
          <a:pPr algn="ctr"/>
          <a:r>
            <a:rPr lang="ru-RU" dirty="0" err="1" smtClean="0"/>
            <a:t>Бакалавриат</a:t>
          </a:r>
          <a:endParaRPr lang="ru-RU" dirty="0"/>
        </a:p>
      </dgm:t>
    </dgm:pt>
    <dgm:pt modelId="{AEE44759-250C-4148-B691-D73B2D40326C}" type="parTrans" cxnId="{A35766C3-142A-4D0A-8214-166A46DB6514}">
      <dgm:prSet/>
      <dgm:spPr/>
      <dgm:t>
        <a:bodyPr/>
        <a:lstStyle/>
        <a:p>
          <a:endParaRPr lang="ru-RU"/>
        </a:p>
      </dgm:t>
    </dgm:pt>
    <dgm:pt modelId="{B5110048-C719-4EC0-AA84-295E6A460ECA}" type="sibTrans" cxnId="{A35766C3-142A-4D0A-8214-166A46DB6514}">
      <dgm:prSet/>
      <dgm:spPr/>
      <dgm:t>
        <a:bodyPr/>
        <a:lstStyle/>
        <a:p>
          <a:endParaRPr lang="ru-RU"/>
        </a:p>
      </dgm:t>
    </dgm:pt>
    <dgm:pt modelId="{56253356-B349-474A-93C5-3E26B59AE9EA}">
      <dgm:prSet phldrT="[Текст]" custT="1"/>
      <dgm:spPr/>
      <dgm:t>
        <a:bodyPr/>
        <a:lstStyle/>
        <a:p>
          <a:pPr marL="0" indent="0"/>
          <a:r>
            <a:rPr lang="ru-RU" sz="1800" dirty="0" smtClean="0"/>
            <a:t>Программное обеспечение (рук. ОП –</a:t>
          </a:r>
          <a:r>
            <a:rPr lang="ru-RU" sz="1800" dirty="0" err="1" smtClean="0"/>
            <a:t>Турганбаев</a:t>
          </a:r>
          <a:r>
            <a:rPr lang="ru-RU" sz="1800" dirty="0" smtClean="0"/>
            <a:t> Е.С.)</a:t>
          </a:r>
          <a:endParaRPr lang="ru-RU" sz="1800" dirty="0"/>
        </a:p>
      </dgm:t>
    </dgm:pt>
    <dgm:pt modelId="{DB4FB2C7-CA29-40F7-8DDB-F355AB1AE1E4}" type="parTrans" cxnId="{D503C3DF-52E4-4DD1-8D53-EB10A88B5714}">
      <dgm:prSet/>
      <dgm:spPr/>
      <dgm:t>
        <a:bodyPr/>
        <a:lstStyle/>
        <a:p>
          <a:endParaRPr lang="ru-RU"/>
        </a:p>
      </dgm:t>
    </dgm:pt>
    <dgm:pt modelId="{77FDD427-5F08-42F9-8F9C-D70313E9A05B}" type="sibTrans" cxnId="{D503C3DF-52E4-4DD1-8D53-EB10A88B5714}">
      <dgm:prSet/>
      <dgm:spPr/>
      <dgm:t>
        <a:bodyPr/>
        <a:lstStyle/>
        <a:p>
          <a:endParaRPr lang="ru-RU"/>
        </a:p>
      </dgm:t>
    </dgm:pt>
    <dgm:pt modelId="{B721FE96-08F6-4258-9DA3-83FB06436DE7}">
      <dgm:prSet phldrT="[Текст]"/>
      <dgm:spPr/>
      <dgm:t>
        <a:bodyPr/>
        <a:lstStyle/>
        <a:p>
          <a:pPr algn="ctr"/>
          <a:r>
            <a:rPr lang="ru-RU" dirty="0" smtClean="0"/>
            <a:t>Магистратура</a:t>
          </a:r>
          <a:endParaRPr lang="ru-RU" dirty="0"/>
        </a:p>
      </dgm:t>
    </dgm:pt>
    <dgm:pt modelId="{751B09EB-566A-481F-B147-2549C473A365}" type="parTrans" cxnId="{A434E627-E603-4BB5-A5A5-B231D4243FE8}">
      <dgm:prSet/>
      <dgm:spPr/>
      <dgm:t>
        <a:bodyPr/>
        <a:lstStyle/>
        <a:p>
          <a:endParaRPr lang="ru-RU"/>
        </a:p>
      </dgm:t>
    </dgm:pt>
    <dgm:pt modelId="{5412263B-B348-4F75-9375-69A610F27504}" type="sibTrans" cxnId="{A434E627-E603-4BB5-A5A5-B231D4243FE8}">
      <dgm:prSet/>
      <dgm:spPr/>
      <dgm:t>
        <a:bodyPr/>
        <a:lstStyle/>
        <a:p>
          <a:endParaRPr lang="ru-RU"/>
        </a:p>
      </dgm:t>
    </dgm:pt>
    <dgm:pt modelId="{CB1F682C-B9B5-457E-AD43-15B17A09AC82}">
      <dgm:prSet phldrT="[Текст]" custT="1"/>
      <dgm:spPr/>
      <dgm:t>
        <a:bodyPr/>
        <a:lstStyle/>
        <a:p>
          <a:pPr marL="144000" indent="-144000"/>
          <a:r>
            <a:rPr lang="ru-RU" sz="2000" dirty="0" smtClean="0"/>
            <a:t>Информационные системы (Рук. ОП – </a:t>
          </a:r>
          <a:r>
            <a:rPr lang="ru-RU" sz="2000" dirty="0" err="1" smtClean="0"/>
            <a:t>Калижанова</a:t>
          </a:r>
          <a:r>
            <a:rPr lang="ru-RU" sz="2000" dirty="0" smtClean="0"/>
            <a:t> А.У.)</a:t>
          </a:r>
          <a:endParaRPr lang="ru-RU" sz="2000" dirty="0"/>
        </a:p>
      </dgm:t>
    </dgm:pt>
    <dgm:pt modelId="{5C849028-98CA-45AA-A35B-B3E7B050992B}" type="parTrans" cxnId="{5DAF3FB8-D6AF-40B5-9224-5D60F3AC05C3}">
      <dgm:prSet/>
      <dgm:spPr/>
      <dgm:t>
        <a:bodyPr/>
        <a:lstStyle/>
        <a:p>
          <a:endParaRPr lang="ru-RU"/>
        </a:p>
      </dgm:t>
    </dgm:pt>
    <dgm:pt modelId="{152193A6-B17C-490F-AB90-AD425F71C5B3}" type="sibTrans" cxnId="{5DAF3FB8-D6AF-40B5-9224-5D60F3AC05C3}">
      <dgm:prSet/>
      <dgm:spPr/>
      <dgm:t>
        <a:bodyPr/>
        <a:lstStyle/>
        <a:p>
          <a:endParaRPr lang="ru-RU"/>
        </a:p>
      </dgm:t>
    </dgm:pt>
    <dgm:pt modelId="{D7FBFB3E-38BC-4224-B5AC-4AFF1CF1E2DD}">
      <dgm:prSet phldrT="[Текст]"/>
      <dgm:spPr/>
      <dgm:t>
        <a:bodyPr/>
        <a:lstStyle/>
        <a:p>
          <a:pPr algn="ctr"/>
          <a:r>
            <a:rPr lang="ru-RU" dirty="0" smtClean="0"/>
            <a:t>Планируемые ОП</a:t>
          </a:r>
          <a:endParaRPr lang="ru-RU" dirty="0"/>
        </a:p>
      </dgm:t>
    </dgm:pt>
    <dgm:pt modelId="{08782F4E-544A-472D-89DF-618492855A8E}" type="parTrans" cxnId="{DFB95C01-2B41-4A38-AB9B-21E330C9A79C}">
      <dgm:prSet/>
      <dgm:spPr/>
      <dgm:t>
        <a:bodyPr/>
        <a:lstStyle/>
        <a:p>
          <a:endParaRPr lang="ru-RU"/>
        </a:p>
      </dgm:t>
    </dgm:pt>
    <dgm:pt modelId="{FC991708-E20C-4DC7-8704-4D95989E9D9C}" type="sibTrans" cxnId="{DFB95C01-2B41-4A38-AB9B-21E330C9A79C}">
      <dgm:prSet/>
      <dgm:spPr/>
      <dgm:t>
        <a:bodyPr/>
        <a:lstStyle/>
        <a:p>
          <a:endParaRPr lang="ru-RU"/>
        </a:p>
      </dgm:t>
    </dgm:pt>
    <dgm:pt modelId="{856E5856-4608-458B-AB9B-3BC31BF1A3DB}">
      <dgm:prSet phldrT="[Текст]" custT="1"/>
      <dgm:spPr/>
      <dgm:t>
        <a:bodyPr/>
        <a:lstStyle/>
        <a:p>
          <a:pPr marL="72000" indent="-720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dirty="0" smtClean="0"/>
            <a:t>Открытие магистратуры по специальности «Информатика»</a:t>
          </a:r>
          <a:endParaRPr lang="ru-RU" sz="1800" dirty="0"/>
        </a:p>
      </dgm:t>
    </dgm:pt>
    <dgm:pt modelId="{625831C9-E046-4CF0-B45D-E33B0065AE82}" type="parTrans" cxnId="{24C4C0AB-4D82-48D7-AC84-361F06A6CDEE}">
      <dgm:prSet/>
      <dgm:spPr/>
      <dgm:t>
        <a:bodyPr/>
        <a:lstStyle/>
        <a:p>
          <a:endParaRPr lang="ru-RU"/>
        </a:p>
      </dgm:t>
    </dgm:pt>
    <dgm:pt modelId="{9A8CCEB6-E8DC-41C8-8D00-974CC72722D9}" type="sibTrans" cxnId="{24C4C0AB-4D82-48D7-AC84-361F06A6CDEE}">
      <dgm:prSet/>
      <dgm:spPr/>
      <dgm:t>
        <a:bodyPr/>
        <a:lstStyle/>
        <a:p>
          <a:endParaRPr lang="ru-RU"/>
        </a:p>
      </dgm:t>
    </dgm:pt>
    <dgm:pt modelId="{B0D64A6C-E18E-4A76-A030-CCBE08B613CC}">
      <dgm:prSet phldrT="[Текст]" custT="1"/>
      <dgm:spPr/>
      <dgm:t>
        <a:bodyPr/>
        <a:lstStyle/>
        <a:p>
          <a:pPr marL="0" indent="0"/>
          <a:r>
            <a:rPr lang="ru-RU" sz="1800" dirty="0" smtClean="0"/>
            <a:t>Аппаратное обеспечение (рук. ОП – </a:t>
          </a:r>
          <a:r>
            <a:rPr lang="ru-RU" sz="1800" dirty="0" err="1" smtClean="0"/>
            <a:t>Аманбаев</a:t>
          </a:r>
          <a:r>
            <a:rPr lang="ru-RU" sz="1800" dirty="0" smtClean="0"/>
            <a:t> А.А.)</a:t>
          </a:r>
          <a:endParaRPr lang="ru-RU" sz="1800" dirty="0"/>
        </a:p>
      </dgm:t>
    </dgm:pt>
    <dgm:pt modelId="{2023338B-EEED-4393-A9AA-FFF1988508D5}" type="parTrans" cxnId="{4D5CA084-FFB8-42A6-8FB6-EAFE48C0E1A3}">
      <dgm:prSet/>
      <dgm:spPr/>
      <dgm:t>
        <a:bodyPr/>
        <a:lstStyle/>
        <a:p>
          <a:endParaRPr lang="ru-RU"/>
        </a:p>
      </dgm:t>
    </dgm:pt>
    <dgm:pt modelId="{4E0EB77A-0216-4693-AFF3-A200E85B4EE9}" type="sibTrans" cxnId="{4D5CA084-FFB8-42A6-8FB6-EAFE48C0E1A3}">
      <dgm:prSet/>
      <dgm:spPr/>
      <dgm:t>
        <a:bodyPr/>
        <a:lstStyle/>
        <a:p>
          <a:endParaRPr lang="ru-RU"/>
        </a:p>
      </dgm:t>
    </dgm:pt>
    <dgm:pt modelId="{65F295EC-2AF8-4F85-9C50-CE2095A9F112}">
      <dgm:prSet phldrT="[Текст]" custT="1"/>
      <dgm:spPr/>
      <dgm:t>
        <a:bodyPr/>
        <a:lstStyle/>
        <a:p>
          <a:pPr marL="0" indent="0"/>
          <a:r>
            <a:rPr lang="ru-RU" sz="1800" dirty="0" smtClean="0"/>
            <a:t>ИС в топливно-энергетическом комплексе (</a:t>
          </a:r>
          <a:r>
            <a:rPr lang="ru-RU" sz="1800" dirty="0" err="1" smtClean="0"/>
            <a:t>рук.ОП</a:t>
          </a:r>
          <a:r>
            <a:rPr lang="ru-RU" sz="1800" dirty="0" smtClean="0"/>
            <a:t>- </a:t>
          </a:r>
          <a:r>
            <a:rPr lang="ru-RU" sz="1800" dirty="0" err="1" smtClean="0"/>
            <a:t>кожамкулова</a:t>
          </a:r>
          <a:r>
            <a:rPr lang="ru-RU" sz="1800" dirty="0" smtClean="0"/>
            <a:t> Ж.Ж.)</a:t>
          </a:r>
          <a:endParaRPr lang="ru-RU" sz="1800" dirty="0"/>
        </a:p>
      </dgm:t>
    </dgm:pt>
    <dgm:pt modelId="{54F9E138-3621-4118-9E19-081E3AA0FF6C}" type="parTrans" cxnId="{67CC9151-F2D8-4071-9646-96000455D278}">
      <dgm:prSet/>
      <dgm:spPr/>
      <dgm:t>
        <a:bodyPr/>
        <a:lstStyle/>
        <a:p>
          <a:endParaRPr lang="ru-RU"/>
        </a:p>
      </dgm:t>
    </dgm:pt>
    <dgm:pt modelId="{F1BF8E6E-BE4C-4507-8948-B0041DD86C63}" type="sibTrans" cxnId="{67CC9151-F2D8-4071-9646-96000455D278}">
      <dgm:prSet/>
      <dgm:spPr/>
      <dgm:t>
        <a:bodyPr/>
        <a:lstStyle/>
        <a:p>
          <a:endParaRPr lang="ru-RU"/>
        </a:p>
      </dgm:t>
    </dgm:pt>
    <dgm:pt modelId="{610E1FC3-66B8-4811-8730-72EBBC45A41D}">
      <dgm:prSet phldrT="[Текст]" custT="1"/>
      <dgm:spPr/>
      <dgm:t>
        <a:bodyPr/>
        <a:lstStyle/>
        <a:p>
          <a:pPr marL="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dirty="0" smtClean="0"/>
            <a:t> Ответственный – </a:t>
          </a:r>
          <a:r>
            <a:rPr lang="ru-RU" sz="1800" dirty="0" err="1" smtClean="0"/>
            <a:t>Картбаев</a:t>
          </a:r>
          <a:r>
            <a:rPr lang="ru-RU" sz="1800" dirty="0" smtClean="0"/>
            <a:t> Т.С.</a:t>
          </a:r>
          <a:endParaRPr lang="ru-RU" sz="2000" dirty="0"/>
        </a:p>
      </dgm:t>
    </dgm:pt>
    <dgm:pt modelId="{FE529F43-D359-4D83-A36B-53F458D129AF}" type="parTrans" cxnId="{B39B245F-A2E0-4FBE-968E-E2BD51ED04BC}">
      <dgm:prSet/>
      <dgm:spPr/>
    </dgm:pt>
    <dgm:pt modelId="{AF5CCD6E-2D8F-4FE5-A7B2-6CC8B61CFB00}" type="sibTrans" cxnId="{B39B245F-A2E0-4FBE-968E-E2BD51ED04BC}">
      <dgm:prSet/>
      <dgm:spPr/>
    </dgm:pt>
    <dgm:pt modelId="{D88D8578-6B8C-4995-82DF-695BE98202EE}">
      <dgm:prSet phldrT="[Текст]" custT="1"/>
      <dgm:spPr/>
      <dgm:t>
        <a:bodyPr/>
        <a:lstStyle/>
        <a:p>
          <a:pPr marL="0" indent="0"/>
          <a:r>
            <a:rPr lang="ru-RU" sz="1800" dirty="0" smtClean="0"/>
            <a:t>ИС в телекоммуникации и связи (рук. ОП – </a:t>
          </a:r>
          <a:r>
            <a:rPr lang="ru-RU" sz="1800" dirty="0" err="1" smtClean="0"/>
            <a:t>Альмуратова</a:t>
          </a:r>
          <a:r>
            <a:rPr lang="ru-RU" sz="1800" dirty="0" smtClean="0"/>
            <a:t> К.Б.)</a:t>
          </a:r>
          <a:endParaRPr lang="ru-RU" sz="1800" dirty="0"/>
        </a:p>
      </dgm:t>
    </dgm:pt>
    <dgm:pt modelId="{06A68A8F-B85B-438D-B91A-993F546409D7}" type="parTrans" cxnId="{179478DD-4D48-472F-A793-E5E531E0B661}">
      <dgm:prSet/>
      <dgm:spPr/>
    </dgm:pt>
    <dgm:pt modelId="{3EA83F2D-8E76-404D-AB57-979FEAAAEE15}" type="sibTrans" cxnId="{179478DD-4D48-472F-A793-E5E531E0B661}">
      <dgm:prSet/>
      <dgm:spPr/>
    </dgm:pt>
    <dgm:pt modelId="{19845758-FC81-4786-BFA3-EFD2BC0A7638}">
      <dgm:prSet phldrT="[Текст]" custT="1"/>
      <dgm:spPr/>
      <dgm:t>
        <a:bodyPr/>
        <a:lstStyle/>
        <a:p>
          <a:pPr marL="180000" indent="-180000"/>
          <a:r>
            <a:rPr lang="ru-RU" sz="2000" dirty="0" smtClean="0"/>
            <a:t>Вычислительная техника и программное обеспечение (Рук. ОП – </a:t>
          </a:r>
          <a:r>
            <a:rPr lang="ru-RU" sz="2000" dirty="0" err="1" smtClean="0"/>
            <a:t>Куралбаев</a:t>
          </a:r>
          <a:r>
            <a:rPr lang="ru-RU" sz="2000" dirty="0" smtClean="0"/>
            <a:t> З.К.)</a:t>
          </a:r>
          <a:endParaRPr lang="ru-RU" sz="2000" dirty="0"/>
        </a:p>
      </dgm:t>
    </dgm:pt>
    <dgm:pt modelId="{E61C9333-8D96-4BDB-98DA-C189A6CF86BD}" type="parTrans" cxnId="{E8255B50-C924-44B2-8148-0A47CAFD3ADE}">
      <dgm:prSet/>
      <dgm:spPr/>
    </dgm:pt>
    <dgm:pt modelId="{6921FF29-93A8-4C85-AA97-0E796060A1C6}" type="sibTrans" cxnId="{E8255B50-C924-44B2-8148-0A47CAFD3ADE}">
      <dgm:prSet/>
      <dgm:spPr/>
    </dgm:pt>
    <dgm:pt modelId="{242AB10D-F914-41A1-B26E-44D592F24314}">
      <dgm:prSet phldrT="[Текст]" custT="1"/>
      <dgm:spPr/>
      <dgm:t>
        <a:bodyPr/>
        <a:lstStyle/>
        <a:p>
          <a:pPr marL="72000" marR="0" indent="-720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Открытие докторантуры по специальности «Вычислительная техника и программное обеспечение»</a:t>
          </a:r>
          <a:endParaRPr lang="ru-RU" sz="1800" dirty="0"/>
        </a:p>
      </dgm:t>
    </dgm:pt>
    <dgm:pt modelId="{D66CFD32-2EF9-40C9-B960-E7ECA1BDDD90}" type="parTrans" cxnId="{7FA7A70B-120A-49C7-9257-D9BE96C68481}">
      <dgm:prSet/>
      <dgm:spPr/>
    </dgm:pt>
    <dgm:pt modelId="{B4BF45CE-4E76-4D41-9352-B9231BEEB4EA}" type="sibTrans" cxnId="{7FA7A70B-120A-49C7-9257-D9BE96C68481}">
      <dgm:prSet/>
      <dgm:spPr/>
    </dgm:pt>
    <dgm:pt modelId="{7ABCD0F7-B9A4-43DA-AC60-556DC4568E57}">
      <dgm:prSet phldrT="[Текст]" custT="1"/>
      <dgm:spPr/>
      <dgm:t>
        <a:bodyPr/>
        <a:lstStyle/>
        <a:p>
          <a:pPr marL="72000" indent="-720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dirty="0" smtClean="0"/>
            <a:t> </a:t>
          </a:r>
          <a:r>
            <a:rPr lang="ru-RU" sz="1800" dirty="0" err="1" smtClean="0"/>
            <a:t>Интернет-технологии</a:t>
          </a:r>
          <a:r>
            <a:rPr lang="ru-RU" sz="1800" dirty="0" smtClean="0"/>
            <a:t> (рук. – </a:t>
          </a:r>
          <a:r>
            <a:rPr lang="ru-RU" sz="1800" dirty="0" err="1" smtClean="0"/>
            <a:t>Тогжанова</a:t>
          </a:r>
          <a:r>
            <a:rPr lang="ru-RU" sz="1800" dirty="0" smtClean="0"/>
            <a:t> К.О.)</a:t>
          </a:r>
          <a:endParaRPr lang="ru-RU" sz="1800" dirty="0"/>
        </a:p>
      </dgm:t>
    </dgm:pt>
    <dgm:pt modelId="{891DCD39-1856-4C92-A3FD-A46BF8452FEB}" type="parTrans" cxnId="{2E728850-8C3F-444B-9114-424074CF696D}">
      <dgm:prSet/>
      <dgm:spPr/>
    </dgm:pt>
    <dgm:pt modelId="{67C87F00-3603-45F1-BBA7-D1ECC19EDF34}" type="sibTrans" cxnId="{2E728850-8C3F-444B-9114-424074CF696D}">
      <dgm:prSet/>
      <dgm:spPr/>
    </dgm:pt>
    <dgm:pt modelId="{DF420820-A80F-4120-894C-C474631ABF87}">
      <dgm:prSet phldrT="[Текст]" custT="1"/>
      <dgm:spPr/>
      <dgm:t>
        <a:bodyPr/>
        <a:lstStyle/>
        <a:p>
          <a:pPr marL="72000" indent="-7200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dirty="0" smtClean="0"/>
            <a:t> </a:t>
          </a:r>
          <a:r>
            <a:rPr lang="ru-RU" sz="1800" dirty="0" err="1" smtClean="0"/>
            <a:t>Геоинформационные</a:t>
          </a:r>
          <a:r>
            <a:rPr lang="ru-RU" sz="1800" dirty="0" smtClean="0"/>
            <a:t> технологии» (рук. – </a:t>
          </a:r>
          <a:r>
            <a:rPr lang="ru-RU" sz="1800" dirty="0" err="1" smtClean="0"/>
            <a:t>Турганбай</a:t>
          </a:r>
          <a:r>
            <a:rPr lang="ru-RU" sz="1800" dirty="0" smtClean="0"/>
            <a:t> К.)</a:t>
          </a:r>
        </a:p>
        <a:p>
          <a:pPr marL="0" indent="0"/>
          <a:endParaRPr lang="ru-RU" sz="1800" dirty="0"/>
        </a:p>
      </dgm:t>
    </dgm:pt>
    <dgm:pt modelId="{65C2390C-0D45-4987-8060-4A8213953D79}" type="parTrans" cxnId="{D7575BFD-2704-4195-8E77-282A9A0F385F}">
      <dgm:prSet/>
      <dgm:spPr/>
    </dgm:pt>
    <dgm:pt modelId="{3B0F6DA6-5E9A-4407-9208-DE9B9BBB38A9}" type="sibTrans" cxnId="{D7575BFD-2704-4195-8E77-282A9A0F385F}">
      <dgm:prSet/>
      <dgm:spPr/>
    </dgm:pt>
    <dgm:pt modelId="{F68E165A-7C99-4EE4-857B-E2EB9538BAAC}">
      <dgm:prSet phldrT="[Текст]" custT="1"/>
      <dgm:spPr/>
      <dgm:t>
        <a:bodyPr/>
        <a:lstStyle/>
        <a:p>
          <a:pPr marL="72000" marR="0" indent="-7200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Открытие докторантуры по специальности «Информационные системы»</a:t>
          </a:r>
          <a:endParaRPr lang="ru-RU" sz="1800" dirty="0"/>
        </a:p>
      </dgm:t>
    </dgm:pt>
    <dgm:pt modelId="{F8166934-3FBC-41BD-BB21-A4F32D6306FE}" type="parTrans" cxnId="{5627D2A8-0525-490B-BCAC-4B93186815B6}">
      <dgm:prSet/>
      <dgm:spPr/>
    </dgm:pt>
    <dgm:pt modelId="{F018CBFD-E32B-4F97-B098-A4EFB7A32E23}" type="sibTrans" cxnId="{5627D2A8-0525-490B-BCAC-4B93186815B6}">
      <dgm:prSet/>
      <dgm:spPr/>
    </dgm:pt>
    <dgm:pt modelId="{379E4EFD-F31C-432C-A42E-5C25420AD14E}" type="pres">
      <dgm:prSet presAssocID="{EFD146B2-D55B-40B4-8085-A50E2503A76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5E2A6F-A43D-45D8-86D7-80E1EDF11DAF}" type="pres">
      <dgm:prSet presAssocID="{F2C65FAA-C3BC-4257-B972-9595FADEB561}" presName="compositeNode" presStyleCnt="0">
        <dgm:presLayoutVars>
          <dgm:bulletEnabled val="1"/>
        </dgm:presLayoutVars>
      </dgm:prSet>
      <dgm:spPr/>
    </dgm:pt>
    <dgm:pt modelId="{EC20492B-E0D1-44A8-991E-29B66404DED9}" type="pres">
      <dgm:prSet presAssocID="{F2C65FAA-C3BC-4257-B972-9595FADEB561}" presName="image" presStyleLbl="fgImgPlace1" presStyleIdx="0" presStyleCnt="3" custScaleX="27675" custScaleY="21614" custLinFactNeighborX="12846" custLinFactNeighborY="-37713"/>
      <dgm:spPr/>
    </dgm:pt>
    <dgm:pt modelId="{2985BEA5-50E4-4295-BF9B-5E8873C1E83B}" type="pres">
      <dgm:prSet presAssocID="{F2C65FAA-C3BC-4257-B972-9595FADEB561}" presName="childNode" presStyleLbl="node1" presStyleIdx="0" presStyleCnt="3" custScaleX="158776" custScaleY="122467" custLinFactNeighborX="8733" custLinFactNeighborY="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0A577-9884-42FC-9871-90B5916DE7F4}" type="pres">
      <dgm:prSet presAssocID="{F2C65FAA-C3BC-4257-B972-9595FADEB561}" presName="parentNode" presStyleLbl="revTx" presStyleIdx="0" presStyleCnt="3" custLinFactNeighborX="-961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C0A21-AD2F-4682-896B-8BD53C3AC393}" type="pres">
      <dgm:prSet presAssocID="{B5110048-C719-4EC0-AA84-295E6A460ECA}" presName="sibTrans" presStyleCnt="0"/>
      <dgm:spPr/>
    </dgm:pt>
    <dgm:pt modelId="{1823C50B-5794-4E58-9039-AE18949A5871}" type="pres">
      <dgm:prSet presAssocID="{B721FE96-08F6-4258-9DA3-83FB06436DE7}" presName="compositeNode" presStyleCnt="0">
        <dgm:presLayoutVars>
          <dgm:bulletEnabled val="1"/>
        </dgm:presLayoutVars>
      </dgm:prSet>
      <dgm:spPr/>
    </dgm:pt>
    <dgm:pt modelId="{B134C270-5AC7-472E-859D-74822E37016E}" type="pres">
      <dgm:prSet presAssocID="{B721FE96-08F6-4258-9DA3-83FB06436DE7}" presName="image" presStyleLbl="fgImgPlace1" presStyleIdx="1" presStyleCnt="3" custFlipVert="1" custFlipHor="1" custScaleX="23468" custScaleY="15849" custLinFactNeighborY="-30296"/>
      <dgm:spPr/>
    </dgm:pt>
    <dgm:pt modelId="{42926BB4-3FD1-432A-AB6B-705600462245}" type="pres">
      <dgm:prSet presAssocID="{B721FE96-08F6-4258-9DA3-83FB06436DE7}" presName="childNode" presStyleLbl="node1" presStyleIdx="1" presStyleCnt="3" custScaleX="143794" custScaleY="122193" custLinFactNeighborX="11723" custLinFactNeighborY="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6F962-15F0-4AFA-8DBB-7C248F297A9B}" type="pres">
      <dgm:prSet presAssocID="{B721FE96-08F6-4258-9DA3-83FB06436DE7}" presName="parentNode" presStyleLbl="revTx" presStyleIdx="1" presStyleCnt="3" custLinFactNeighborX="-44597" custLinFactNeighborY="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B6DDA-A001-40BD-8473-9B68D42FF735}" type="pres">
      <dgm:prSet presAssocID="{5412263B-B348-4F75-9375-69A610F27504}" presName="sibTrans" presStyleCnt="0"/>
      <dgm:spPr/>
    </dgm:pt>
    <dgm:pt modelId="{4AE73951-8CAC-4A63-821B-6584CF612A13}" type="pres">
      <dgm:prSet presAssocID="{D7FBFB3E-38BC-4224-B5AC-4AFF1CF1E2DD}" presName="compositeNode" presStyleCnt="0">
        <dgm:presLayoutVars>
          <dgm:bulletEnabled val="1"/>
        </dgm:presLayoutVars>
      </dgm:prSet>
      <dgm:spPr/>
    </dgm:pt>
    <dgm:pt modelId="{FF1AE51F-01ED-414D-AF60-32175EBC2112}" type="pres">
      <dgm:prSet presAssocID="{D7FBFB3E-38BC-4224-B5AC-4AFF1CF1E2DD}" presName="image" presStyleLbl="fgImgPlace1" presStyleIdx="2" presStyleCnt="3" custFlipVert="1" custFlipHor="0" custScaleX="19721" custScaleY="25001" custLinFactNeighborX="-9673" custLinFactNeighborY="-29992"/>
      <dgm:spPr/>
    </dgm:pt>
    <dgm:pt modelId="{399EEB73-83A8-4573-B884-B398BCA05ACF}" type="pres">
      <dgm:prSet presAssocID="{D7FBFB3E-38BC-4224-B5AC-4AFF1CF1E2DD}" presName="childNode" presStyleLbl="node1" presStyleIdx="2" presStyleCnt="3" custScaleX="129251" custScaleY="121601" custLinFactNeighborX="8978" custLinFactNeighborY="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6B853-A11F-4FEF-A1AF-449257F1781D}" type="pres">
      <dgm:prSet presAssocID="{D7FBFB3E-38BC-4224-B5AC-4AFF1CF1E2DD}" presName="parentNode" presStyleLbl="revTx" presStyleIdx="2" presStyleCnt="3" custLinFactNeighborX="-30927" custLinFactNeighborY="1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23A17C-FD60-41A2-A3D3-E4704DF282AA}" type="presOf" srcId="{DF420820-A80F-4120-894C-C474631ABF87}" destId="{2985BEA5-50E4-4295-BF9B-5E8873C1E83B}" srcOrd="0" destOrd="5" presId="urn:microsoft.com/office/officeart/2005/8/layout/hList2"/>
    <dgm:cxn modelId="{B800ECE6-713A-448E-B73C-6D98322FE6E3}" type="presOf" srcId="{CB1F682C-B9B5-457E-AD43-15B17A09AC82}" destId="{42926BB4-3FD1-432A-AB6B-705600462245}" srcOrd="0" destOrd="0" presId="urn:microsoft.com/office/officeart/2005/8/layout/hList2"/>
    <dgm:cxn modelId="{9F89DD77-818D-40D2-8B8D-9FE527C5DB06}" type="presOf" srcId="{610E1FC3-66B8-4811-8730-72EBBC45A41D}" destId="{399EEB73-83A8-4573-B884-B398BCA05ACF}" srcOrd="0" destOrd="3" presId="urn:microsoft.com/office/officeart/2005/8/layout/hList2"/>
    <dgm:cxn modelId="{F983CB18-793F-4CCE-A073-A2948A62D902}" type="presOf" srcId="{242AB10D-F914-41A1-B26E-44D592F24314}" destId="{399EEB73-83A8-4573-B884-B398BCA05ACF}" srcOrd="0" destOrd="2" presId="urn:microsoft.com/office/officeart/2005/8/layout/hList2"/>
    <dgm:cxn modelId="{5DAF3FB8-D6AF-40B5-9224-5D60F3AC05C3}" srcId="{B721FE96-08F6-4258-9DA3-83FB06436DE7}" destId="{CB1F682C-B9B5-457E-AD43-15B17A09AC82}" srcOrd="0" destOrd="0" parTransId="{5C849028-98CA-45AA-A35B-B3E7B050992B}" sibTransId="{152193A6-B17C-490F-AB90-AD425F71C5B3}"/>
    <dgm:cxn modelId="{24C4C0AB-4D82-48D7-AC84-361F06A6CDEE}" srcId="{D7FBFB3E-38BC-4224-B5AC-4AFF1CF1E2DD}" destId="{856E5856-4608-458B-AB9B-3BC31BF1A3DB}" srcOrd="0" destOrd="0" parTransId="{625831C9-E046-4CF0-B45D-E33B0065AE82}" sibTransId="{9A8CCEB6-E8DC-41C8-8D00-974CC72722D9}"/>
    <dgm:cxn modelId="{B6E0EBAB-20FF-42BE-B918-67E2381F8433}" type="presOf" srcId="{65F295EC-2AF8-4F85-9C50-CE2095A9F112}" destId="{2985BEA5-50E4-4295-BF9B-5E8873C1E83B}" srcOrd="0" destOrd="2" presId="urn:microsoft.com/office/officeart/2005/8/layout/hList2"/>
    <dgm:cxn modelId="{7876FD89-C607-46B6-A633-31C5D5D00797}" type="presOf" srcId="{EFD146B2-D55B-40B4-8085-A50E2503A762}" destId="{379E4EFD-F31C-432C-A42E-5C25420AD14E}" srcOrd="0" destOrd="0" presId="urn:microsoft.com/office/officeart/2005/8/layout/hList2"/>
    <dgm:cxn modelId="{C06B73B0-B29A-4E0A-BC31-F385E22F69D9}" type="presOf" srcId="{856E5856-4608-458B-AB9B-3BC31BF1A3DB}" destId="{399EEB73-83A8-4573-B884-B398BCA05ACF}" srcOrd="0" destOrd="0" presId="urn:microsoft.com/office/officeart/2005/8/layout/hList2"/>
    <dgm:cxn modelId="{7FA7A70B-120A-49C7-9257-D9BE96C68481}" srcId="{D7FBFB3E-38BC-4224-B5AC-4AFF1CF1E2DD}" destId="{242AB10D-F914-41A1-B26E-44D592F24314}" srcOrd="2" destOrd="0" parTransId="{D66CFD32-2EF9-40C9-B960-E7ECA1BDDD90}" sibTransId="{B4BF45CE-4E76-4D41-9352-B9231BEEB4EA}"/>
    <dgm:cxn modelId="{A35766C3-142A-4D0A-8214-166A46DB6514}" srcId="{EFD146B2-D55B-40B4-8085-A50E2503A762}" destId="{F2C65FAA-C3BC-4257-B972-9595FADEB561}" srcOrd="0" destOrd="0" parTransId="{AEE44759-250C-4148-B691-D73B2D40326C}" sibTransId="{B5110048-C719-4EC0-AA84-295E6A460ECA}"/>
    <dgm:cxn modelId="{5627D2A8-0525-490B-BCAC-4B93186815B6}" srcId="{D7FBFB3E-38BC-4224-B5AC-4AFF1CF1E2DD}" destId="{F68E165A-7C99-4EE4-857B-E2EB9538BAAC}" srcOrd="1" destOrd="0" parTransId="{F8166934-3FBC-41BD-BB21-A4F32D6306FE}" sibTransId="{F018CBFD-E32B-4F97-B098-A4EFB7A32E23}"/>
    <dgm:cxn modelId="{A434E627-E603-4BB5-A5A5-B231D4243FE8}" srcId="{EFD146B2-D55B-40B4-8085-A50E2503A762}" destId="{B721FE96-08F6-4258-9DA3-83FB06436DE7}" srcOrd="1" destOrd="0" parTransId="{751B09EB-566A-481F-B147-2549C473A365}" sibTransId="{5412263B-B348-4F75-9375-69A610F27504}"/>
    <dgm:cxn modelId="{179478DD-4D48-472F-A793-E5E531E0B661}" srcId="{F2C65FAA-C3BC-4257-B972-9595FADEB561}" destId="{D88D8578-6B8C-4995-82DF-695BE98202EE}" srcOrd="3" destOrd="0" parTransId="{06A68A8F-B85B-438D-B91A-993F546409D7}" sibTransId="{3EA83F2D-8E76-404D-AB57-979FEAAAEE15}"/>
    <dgm:cxn modelId="{E138602F-AE33-4DE4-BFE9-28BAB513BACA}" type="presOf" srcId="{F68E165A-7C99-4EE4-857B-E2EB9538BAAC}" destId="{399EEB73-83A8-4573-B884-B398BCA05ACF}" srcOrd="0" destOrd="1" presId="urn:microsoft.com/office/officeart/2005/8/layout/hList2"/>
    <dgm:cxn modelId="{7FE5C31E-B57B-439C-91BD-F5F528064BDB}" type="presOf" srcId="{B0D64A6C-E18E-4A76-A030-CCBE08B613CC}" destId="{2985BEA5-50E4-4295-BF9B-5E8873C1E83B}" srcOrd="0" destOrd="1" presId="urn:microsoft.com/office/officeart/2005/8/layout/hList2"/>
    <dgm:cxn modelId="{D7575BFD-2704-4195-8E77-282A9A0F385F}" srcId="{F2C65FAA-C3BC-4257-B972-9595FADEB561}" destId="{DF420820-A80F-4120-894C-C474631ABF87}" srcOrd="5" destOrd="0" parTransId="{65C2390C-0D45-4987-8060-4A8213953D79}" sibTransId="{3B0F6DA6-5E9A-4407-9208-DE9B9BBB38A9}"/>
    <dgm:cxn modelId="{D503C3DF-52E4-4DD1-8D53-EB10A88B5714}" srcId="{F2C65FAA-C3BC-4257-B972-9595FADEB561}" destId="{56253356-B349-474A-93C5-3E26B59AE9EA}" srcOrd="0" destOrd="0" parTransId="{DB4FB2C7-CA29-40F7-8DDB-F355AB1AE1E4}" sibTransId="{77FDD427-5F08-42F9-8F9C-D70313E9A05B}"/>
    <dgm:cxn modelId="{2E728850-8C3F-444B-9114-424074CF696D}" srcId="{F2C65FAA-C3BC-4257-B972-9595FADEB561}" destId="{7ABCD0F7-B9A4-43DA-AC60-556DC4568E57}" srcOrd="4" destOrd="0" parTransId="{891DCD39-1856-4C92-A3FD-A46BF8452FEB}" sibTransId="{67C87F00-3603-45F1-BBA7-D1ECC19EDF34}"/>
    <dgm:cxn modelId="{04CC9E27-3092-4428-B081-EE35D8624DD5}" type="presOf" srcId="{B721FE96-08F6-4258-9DA3-83FB06436DE7}" destId="{B046F962-15F0-4AFA-8DBB-7C248F297A9B}" srcOrd="0" destOrd="0" presId="urn:microsoft.com/office/officeart/2005/8/layout/hList2"/>
    <dgm:cxn modelId="{69D25F19-1B80-4941-812F-C5F11D7F526B}" type="presOf" srcId="{F2C65FAA-C3BC-4257-B972-9595FADEB561}" destId="{4A90A577-9884-42FC-9871-90B5916DE7F4}" srcOrd="0" destOrd="0" presId="urn:microsoft.com/office/officeart/2005/8/layout/hList2"/>
    <dgm:cxn modelId="{EA19A468-920D-42AB-855F-84E740AA861B}" type="presOf" srcId="{7ABCD0F7-B9A4-43DA-AC60-556DC4568E57}" destId="{2985BEA5-50E4-4295-BF9B-5E8873C1E83B}" srcOrd="0" destOrd="4" presId="urn:microsoft.com/office/officeart/2005/8/layout/hList2"/>
    <dgm:cxn modelId="{67CC9151-F2D8-4071-9646-96000455D278}" srcId="{F2C65FAA-C3BC-4257-B972-9595FADEB561}" destId="{65F295EC-2AF8-4F85-9C50-CE2095A9F112}" srcOrd="2" destOrd="0" parTransId="{54F9E138-3621-4118-9E19-081E3AA0FF6C}" sibTransId="{F1BF8E6E-BE4C-4507-8948-B0041DD86C63}"/>
    <dgm:cxn modelId="{E8255B50-C924-44B2-8148-0A47CAFD3ADE}" srcId="{B721FE96-08F6-4258-9DA3-83FB06436DE7}" destId="{19845758-FC81-4786-BFA3-EFD2BC0A7638}" srcOrd="1" destOrd="0" parTransId="{E61C9333-8D96-4BDB-98DA-C189A6CF86BD}" sibTransId="{6921FF29-93A8-4C85-AA97-0E796060A1C6}"/>
    <dgm:cxn modelId="{DFB95C01-2B41-4A38-AB9B-21E330C9A79C}" srcId="{EFD146B2-D55B-40B4-8085-A50E2503A762}" destId="{D7FBFB3E-38BC-4224-B5AC-4AFF1CF1E2DD}" srcOrd="2" destOrd="0" parTransId="{08782F4E-544A-472D-89DF-618492855A8E}" sibTransId="{FC991708-E20C-4DC7-8704-4D95989E9D9C}"/>
    <dgm:cxn modelId="{70A9B3AA-EC33-44D4-BFF6-6ED5CDE59902}" type="presOf" srcId="{D7FBFB3E-38BC-4224-B5AC-4AFF1CF1E2DD}" destId="{5D66B853-A11F-4FEF-A1AF-449257F1781D}" srcOrd="0" destOrd="0" presId="urn:microsoft.com/office/officeart/2005/8/layout/hList2"/>
    <dgm:cxn modelId="{B39B245F-A2E0-4FBE-968E-E2BD51ED04BC}" srcId="{D7FBFB3E-38BC-4224-B5AC-4AFF1CF1E2DD}" destId="{610E1FC3-66B8-4811-8730-72EBBC45A41D}" srcOrd="3" destOrd="0" parTransId="{FE529F43-D359-4D83-A36B-53F458D129AF}" sibTransId="{AF5CCD6E-2D8F-4FE5-A7B2-6CC8B61CFB00}"/>
    <dgm:cxn modelId="{6D7DD60C-ACAC-44E5-80FF-0D43D7A01CA2}" type="presOf" srcId="{19845758-FC81-4786-BFA3-EFD2BC0A7638}" destId="{42926BB4-3FD1-432A-AB6B-705600462245}" srcOrd="0" destOrd="1" presId="urn:microsoft.com/office/officeart/2005/8/layout/hList2"/>
    <dgm:cxn modelId="{B6F3F72B-8535-4FCC-B682-026BF6A50E44}" type="presOf" srcId="{56253356-B349-474A-93C5-3E26B59AE9EA}" destId="{2985BEA5-50E4-4295-BF9B-5E8873C1E83B}" srcOrd="0" destOrd="0" presId="urn:microsoft.com/office/officeart/2005/8/layout/hList2"/>
    <dgm:cxn modelId="{4D5CA084-FFB8-42A6-8FB6-EAFE48C0E1A3}" srcId="{F2C65FAA-C3BC-4257-B972-9595FADEB561}" destId="{B0D64A6C-E18E-4A76-A030-CCBE08B613CC}" srcOrd="1" destOrd="0" parTransId="{2023338B-EEED-4393-A9AA-FFF1988508D5}" sibTransId="{4E0EB77A-0216-4693-AFF3-A200E85B4EE9}"/>
    <dgm:cxn modelId="{A0D221B9-8556-40EB-B456-0EE86B009B37}" type="presOf" srcId="{D88D8578-6B8C-4995-82DF-695BE98202EE}" destId="{2985BEA5-50E4-4295-BF9B-5E8873C1E83B}" srcOrd="0" destOrd="3" presId="urn:microsoft.com/office/officeart/2005/8/layout/hList2"/>
    <dgm:cxn modelId="{77457348-5579-444D-82BC-898173AE030A}" type="presParOf" srcId="{379E4EFD-F31C-432C-A42E-5C25420AD14E}" destId="{A15E2A6F-A43D-45D8-86D7-80E1EDF11DAF}" srcOrd="0" destOrd="0" presId="urn:microsoft.com/office/officeart/2005/8/layout/hList2"/>
    <dgm:cxn modelId="{3AE4CFC7-90E0-485F-9F01-101FF631E1DA}" type="presParOf" srcId="{A15E2A6F-A43D-45D8-86D7-80E1EDF11DAF}" destId="{EC20492B-E0D1-44A8-991E-29B66404DED9}" srcOrd="0" destOrd="0" presId="urn:microsoft.com/office/officeart/2005/8/layout/hList2"/>
    <dgm:cxn modelId="{C8E19319-24F6-45B2-8090-FB0A38CE3E14}" type="presParOf" srcId="{A15E2A6F-A43D-45D8-86D7-80E1EDF11DAF}" destId="{2985BEA5-50E4-4295-BF9B-5E8873C1E83B}" srcOrd="1" destOrd="0" presId="urn:microsoft.com/office/officeart/2005/8/layout/hList2"/>
    <dgm:cxn modelId="{0E9FB275-539A-41F5-8475-4BB988D6D3CD}" type="presParOf" srcId="{A15E2A6F-A43D-45D8-86D7-80E1EDF11DAF}" destId="{4A90A577-9884-42FC-9871-90B5916DE7F4}" srcOrd="2" destOrd="0" presId="urn:microsoft.com/office/officeart/2005/8/layout/hList2"/>
    <dgm:cxn modelId="{577D3DEF-DE66-4B34-A8CF-4B1D7CD52B27}" type="presParOf" srcId="{379E4EFD-F31C-432C-A42E-5C25420AD14E}" destId="{3D9C0A21-AD2F-4682-896B-8BD53C3AC393}" srcOrd="1" destOrd="0" presId="urn:microsoft.com/office/officeart/2005/8/layout/hList2"/>
    <dgm:cxn modelId="{AD88DA80-7425-40DA-88E1-09F0A076C065}" type="presParOf" srcId="{379E4EFD-F31C-432C-A42E-5C25420AD14E}" destId="{1823C50B-5794-4E58-9039-AE18949A5871}" srcOrd="2" destOrd="0" presId="urn:microsoft.com/office/officeart/2005/8/layout/hList2"/>
    <dgm:cxn modelId="{9E2D8322-9F17-4980-A0D4-5C48A5912DB2}" type="presParOf" srcId="{1823C50B-5794-4E58-9039-AE18949A5871}" destId="{B134C270-5AC7-472E-859D-74822E37016E}" srcOrd="0" destOrd="0" presId="urn:microsoft.com/office/officeart/2005/8/layout/hList2"/>
    <dgm:cxn modelId="{9B0860E9-4F43-47B9-8C96-93FB4D24257B}" type="presParOf" srcId="{1823C50B-5794-4E58-9039-AE18949A5871}" destId="{42926BB4-3FD1-432A-AB6B-705600462245}" srcOrd="1" destOrd="0" presId="urn:microsoft.com/office/officeart/2005/8/layout/hList2"/>
    <dgm:cxn modelId="{0C694688-6F8F-49C0-9521-06A367657C63}" type="presParOf" srcId="{1823C50B-5794-4E58-9039-AE18949A5871}" destId="{B046F962-15F0-4AFA-8DBB-7C248F297A9B}" srcOrd="2" destOrd="0" presId="urn:microsoft.com/office/officeart/2005/8/layout/hList2"/>
    <dgm:cxn modelId="{3F7EC484-BCB1-40C8-B5AD-95312C672CD7}" type="presParOf" srcId="{379E4EFD-F31C-432C-A42E-5C25420AD14E}" destId="{4C2B6DDA-A001-40BD-8473-9B68D42FF735}" srcOrd="3" destOrd="0" presId="urn:microsoft.com/office/officeart/2005/8/layout/hList2"/>
    <dgm:cxn modelId="{3B08E86E-5F32-45E0-8076-B631DCBEF7AE}" type="presParOf" srcId="{379E4EFD-F31C-432C-A42E-5C25420AD14E}" destId="{4AE73951-8CAC-4A63-821B-6584CF612A13}" srcOrd="4" destOrd="0" presId="urn:microsoft.com/office/officeart/2005/8/layout/hList2"/>
    <dgm:cxn modelId="{A1A3CB69-6218-4A48-A406-B122C522F220}" type="presParOf" srcId="{4AE73951-8CAC-4A63-821B-6584CF612A13}" destId="{FF1AE51F-01ED-414D-AF60-32175EBC2112}" srcOrd="0" destOrd="0" presId="urn:microsoft.com/office/officeart/2005/8/layout/hList2"/>
    <dgm:cxn modelId="{76A67C3C-118F-4CAB-9574-409E535FA18B}" type="presParOf" srcId="{4AE73951-8CAC-4A63-821B-6584CF612A13}" destId="{399EEB73-83A8-4573-B884-B398BCA05ACF}" srcOrd="1" destOrd="0" presId="urn:microsoft.com/office/officeart/2005/8/layout/hList2"/>
    <dgm:cxn modelId="{CF66404A-221F-4667-A6E9-E27389EF2FC1}" type="presParOf" srcId="{4AE73951-8CAC-4A63-821B-6584CF612A13}" destId="{5D66B853-A11F-4FEF-A1AF-449257F1781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DEC2DA-8138-4AF3-9B25-2BF423BB3174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C389EF0-E836-44FE-9482-E4EE63D928BC}">
      <dgm:prSet phldrT="[Текст]"/>
      <dgm:spPr/>
      <dgm:t>
        <a:bodyPr/>
        <a:lstStyle/>
        <a:p>
          <a:r>
            <a:rPr lang="ru-RU" dirty="0" smtClean="0"/>
            <a:t>ИНСТИТУТ</a:t>
          </a:r>
          <a:endParaRPr lang="ru-RU" dirty="0"/>
        </a:p>
      </dgm:t>
    </dgm:pt>
    <dgm:pt modelId="{06D3BA54-4F06-4BB1-A457-937EA02403E0}" type="parTrans" cxnId="{32F2BD85-5120-42F7-9C9E-23594E020A43}">
      <dgm:prSet/>
      <dgm:spPr/>
      <dgm:t>
        <a:bodyPr/>
        <a:lstStyle/>
        <a:p>
          <a:endParaRPr lang="ru-RU"/>
        </a:p>
      </dgm:t>
    </dgm:pt>
    <dgm:pt modelId="{23D5917C-79E2-4C18-95F9-203BECBD42CE}" type="sibTrans" cxnId="{32F2BD85-5120-42F7-9C9E-23594E020A43}">
      <dgm:prSet/>
      <dgm:spPr/>
      <dgm:t>
        <a:bodyPr/>
        <a:lstStyle/>
        <a:p>
          <a:endParaRPr lang="ru-RU"/>
        </a:p>
      </dgm:t>
    </dgm:pt>
    <dgm:pt modelId="{4488C401-7523-4BEC-B5DB-129C15EDA80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Кафедра </a:t>
          </a:r>
          <a:r>
            <a:rPr lang="en-US" sz="1800" dirty="0" smtClean="0"/>
            <a:t>ITE</a:t>
          </a:r>
          <a:endParaRPr lang="ru-RU" sz="1800" dirty="0" smtClean="0"/>
        </a:p>
        <a:p>
          <a:pPr>
            <a:spcAft>
              <a:spcPts val="0"/>
            </a:spcAft>
          </a:pPr>
          <a:r>
            <a:rPr lang="ru-RU" sz="2400" dirty="0" smtClean="0"/>
            <a:t>12 </a:t>
          </a:r>
          <a:r>
            <a:rPr lang="ru-RU" sz="1800" dirty="0" smtClean="0"/>
            <a:t>специализированных учебных лабораторий,  оснащенных компьютерной техникой и стендами</a:t>
          </a:r>
          <a:endParaRPr lang="ru-RU" sz="1800" dirty="0"/>
        </a:p>
      </dgm:t>
    </dgm:pt>
    <dgm:pt modelId="{2A851302-C32D-404B-9ECE-D350752B393F}" type="parTrans" cxnId="{D1777180-2D5F-4856-9345-E41C9A6B8FEA}">
      <dgm:prSet/>
      <dgm:spPr/>
      <dgm:t>
        <a:bodyPr/>
        <a:lstStyle/>
        <a:p>
          <a:endParaRPr lang="ru-RU"/>
        </a:p>
      </dgm:t>
    </dgm:pt>
    <dgm:pt modelId="{84D0AF34-453B-4573-A478-07B8F15F247C}" type="sibTrans" cxnId="{D1777180-2D5F-4856-9345-E41C9A6B8FEA}">
      <dgm:prSet/>
      <dgm:spPr/>
      <dgm:t>
        <a:bodyPr/>
        <a:lstStyle/>
        <a:p>
          <a:endParaRPr lang="ru-RU"/>
        </a:p>
      </dgm:t>
    </dgm:pt>
    <dgm:pt modelId="{68377931-48E9-4287-94CB-AC9D68D0A4B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700" dirty="0" smtClean="0"/>
            <a:t>Кафедра </a:t>
          </a:r>
          <a:r>
            <a:rPr lang="ru-RU" sz="1700" dirty="0" err="1" smtClean="0"/>
            <a:t>АиУ</a:t>
          </a:r>
          <a:endParaRPr lang="ru-RU" sz="1700" dirty="0" smtClean="0"/>
        </a:p>
        <a:p>
          <a:pPr>
            <a:spcAft>
              <a:spcPts val="0"/>
            </a:spcAft>
          </a:pPr>
          <a:r>
            <a:rPr lang="ru-RU" sz="2200" dirty="0" smtClean="0"/>
            <a:t>6</a:t>
          </a:r>
          <a:r>
            <a:rPr lang="ru-RU" sz="1700" dirty="0" smtClean="0"/>
            <a:t> специализированных учебных лабораторий,  оснащенных компьютерной техникой и стендами</a:t>
          </a:r>
          <a:endParaRPr lang="ru-RU" sz="1700" dirty="0"/>
        </a:p>
      </dgm:t>
    </dgm:pt>
    <dgm:pt modelId="{27919B51-897D-441A-94AD-814990246283}" type="parTrans" cxnId="{D7B7DDBA-6EF1-4835-BEFE-7BA835C28124}">
      <dgm:prSet/>
      <dgm:spPr/>
      <dgm:t>
        <a:bodyPr/>
        <a:lstStyle/>
        <a:p>
          <a:endParaRPr lang="ru-RU"/>
        </a:p>
      </dgm:t>
    </dgm:pt>
    <dgm:pt modelId="{0F4F81E9-1FB5-49FB-B267-8A20A807BF7B}" type="sibTrans" cxnId="{D7B7DDBA-6EF1-4835-BEFE-7BA835C28124}">
      <dgm:prSet/>
      <dgm:spPr/>
      <dgm:t>
        <a:bodyPr/>
        <a:lstStyle/>
        <a:p>
          <a:endParaRPr lang="ru-RU"/>
        </a:p>
      </dgm:t>
    </dgm:pt>
    <dgm:pt modelId="{3EEBB1DD-B45C-4605-9B1C-30892503DB4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/>
        <a:lstStyle/>
        <a:p>
          <a:pPr>
            <a:spcAft>
              <a:spcPts val="0"/>
            </a:spcAft>
          </a:pPr>
          <a:r>
            <a:rPr lang="ru-RU" sz="1800" dirty="0" smtClean="0"/>
            <a:t>Кафедра СИБ</a:t>
          </a:r>
        </a:p>
        <a:p>
          <a:pPr>
            <a:spcAft>
              <a:spcPts val="0"/>
            </a:spcAft>
          </a:pPr>
          <a:r>
            <a:rPr lang="ru-RU" sz="2400" dirty="0" smtClean="0"/>
            <a:t>6 </a:t>
          </a:r>
          <a:r>
            <a:rPr lang="ru-RU" sz="1800" dirty="0" smtClean="0"/>
            <a:t>специализированных учебных лабораторий,  оснащенных компьютерной техникой и стендами</a:t>
          </a:r>
          <a:endParaRPr lang="ru-RU" sz="1300" dirty="0" smtClean="0"/>
        </a:p>
        <a:p>
          <a:pPr>
            <a:spcAft>
              <a:spcPct val="35000"/>
            </a:spcAft>
          </a:pPr>
          <a:endParaRPr lang="ru-RU" sz="1300" dirty="0"/>
        </a:p>
      </dgm:t>
    </dgm:pt>
    <dgm:pt modelId="{FA0C8379-12CB-4502-9990-079025FA1BAD}" type="parTrans" cxnId="{DCC3854F-776B-412D-B6AF-1AE2D68B7FEB}">
      <dgm:prSet/>
      <dgm:spPr/>
      <dgm:t>
        <a:bodyPr/>
        <a:lstStyle/>
        <a:p>
          <a:endParaRPr lang="ru-RU"/>
        </a:p>
      </dgm:t>
    </dgm:pt>
    <dgm:pt modelId="{FD2202FD-3B51-4869-A9BC-E8E979E9672C}" type="sibTrans" cxnId="{DCC3854F-776B-412D-B6AF-1AE2D68B7FEB}">
      <dgm:prSet/>
      <dgm:spPr/>
      <dgm:t>
        <a:bodyPr/>
        <a:lstStyle/>
        <a:p>
          <a:endParaRPr lang="ru-RU"/>
        </a:p>
      </dgm:t>
    </dgm:pt>
    <dgm:pt modelId="{A69ACA0C-6FF6-4A74-AD9C-AC30AE0D2565}" type="pres">
      <dgm:prSet presAssocID="{C8DEC2DA-8138-4AF3-9B25-2BF423BB31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97A3FF-F6DF-487A-B0C9-EFA9B1CCAD4E}" type="pres">
      <dgm:prSet presAssocID="{5C389EF0-E836-44FE-9482-E4EE63D928BC}" presName="centerShape" presStyleLbl="node0" presStyleIdx="0" presStyleCnt="1" custLinFactNeighborX="58094" custLinFactNeighborY="-50610"/>
      <dgm:spPr/>
      <dgm:t>
        <a:bodyPr/>
        <a:lstStyle/>
        <a:p>
          <a:endParaRPr lang="ru-RU"/>
        </a:p>
      </dgm:t>
    </dgm:pt>
    <dgm:pt modelId="{F0025272-9C4F-484D-B090-9306B06EA7A2}" type="pres">
      <dgm:prSet presAssocID="{2A851302-C32D-404B-9ECE-D350752B393F}" presName="Name9" presStyleLbl="parChTrans1D2" presStyleIdx="0" presStyleCnt="3"/>
      <dgm:spPr/>
      <dgm:t>
        <a:bodyPr/>
        <a:lstStyle/>
        <a:p>
          <a:endParaRPr lang="ru-RU"/>
        </a:p>
      </dgm:t>
    </dgm:pt>
    <dgm:pt modelId="{314AA201-444B-4AB8-A7E6-41A42E96ED5A}" type="pres">
      <dgm:prSet presAssocID="{2A851302-C32D-404B-9ECE-D350752B393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4DAE116-AC5A-4B5F-AC6E-3225BDFD70C0}" type="pres">
      <dgm:prSet presAssocID="{4488C401-7523-4BEC-B5DB-129C15EDA809}" presName="node" presStyleLbl="node1" presStyleIdx="0" presStyleCnt="3" custScaleX="161599" custScaleY="163760" custRadScaleRad="39887" custRadScaleInc="-213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DE468-A8E3-42CF-8043-1E863F23D82C}" type="pres">
      <dgm:prSet presAssocID="{FA0C8379-12CB-4502-9990-079025FA1BAD}" presName="Name9" presStyleLbl="parChTrans1D2" presStyleIdx="1" presStyleCnt="3"/>
      <dgm:spPr/>
      <dgm:t>
        <a:bodyPr/>
        <a:lstStyle/>
        <a:p>
          <a:endParaRPr lang="ru-RU"/>
        </a:p>
      </dgm:t>
    </dgm:pt>
    <dgm:pt modelId="{203212E6-5763-4DF5-9962-C08D104EBBC3}" type="pres">
      <dgm:prSet presAssocID="{FA0C8379-12CB-4502-9990-079025FA1BA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02F3403-D077-4050-B52A-756FFD662172}" type="pres">
      <dgm:prSet presAssocID="{3EEBB1DD-B45C-4605-9B1C-30892503DB48}" presName="node" presStyleLbl="node1" presStyleIdx="1" presStyleCnt="3" custScaleX="170798" custScaleY="169657" custRadScaleRad="108747" custRadScaleInc="-28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3E216-7C98-4F3E-B4EC-90D48B7ACB5E}" type="pres">
      <dgm:prSet presAssocID="{27919B51-897D-441A-94AD-814990246283}" presName="Name9" presStyleLbl="parChTrans1D2" presStyleIdx="2" presStyleCnt="3"/>
      <dgm:spPr/>
      <dgm:t>
        <a:bodyPr/>
        <a:lstStyle/>
        <a:p>
          <a:endParaRPr lang="ru-RU"/>
        </a:p>
      </dgm:t>
    </dgm:pt>
    <dgm:pt modelId="{E5497F94-6BF2-42B0-BD84-CA99216AFCED}" type="pres">
      <dgm:prSet presAssocID="{27919B51-897D-441A-94AD-81499024628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5178802-D6C5-4BC0-AE7E-BD327EA1D916}" type="pres">
      <dgm:prSet presAssocID="{68377931-48E9-4287-94CB-AC9D68D0A4B2}" presName="node" presStyleLbl="node1" presStyleIdx="2" presStyleCnt="3" custScaleX="159570" custScaleY="150913" custRadScaleRad="143920" custRadScaleInc="117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BD85-5120-42F7-9C9E-23594E020A43}" srcId="{C8DEC2DA-8138-4AF3-9B25-2BF423BB3174}" destId="{5C389EF0-E836-44FE-9482-E4EE63D928BC}" srcOrd="0" destOrd="0" parTransId="{06D3BA54-4F06-4BB1-A457-937EA02403E0}" sibTransId="{23D5917C-79E2-4C18-95F9-203BECBD42CE}"/>
    <dgm:cxn modelId="{0696F7EC-B34E-40E3-A663-DDDDB2AFF784}" type="presOf" srcId="{4488C401-7523-4BEC-B5DB-129C15EDA809}" destId="{C4DAE116-AC5A-4B5F-AC6E-3225BDFD70C0}" srcOrd="0" destOrd="0" presId="urn:microsoft.com/office/officeart/2005/8/layout/radial1"/>
    <dgm:cxn modelId="{AED335C4-F8AC-4662-8076-CF8060EC67B1}" type="presOf" srcId="{C8DEC2DA-8138-4AF3-9B25-2BF423BB3174}" destId="{A69ACA0C-6FF6-4A74-AD9C-AC30AE0D2565}" srcOrd="0" destOrd="0" presId="urn:microsoft.com/office/officeart/2005/8/layout/radial1"/>
    <dgm:cxn modelId="{E1B1FA21-7AEB-4733-9880-98532C2D65C4}" type="presOf" srcId="{2A851302-C32D-404B-9ECE-D350752B393F}" destId="{314AA201-444B-4AB8-A7E6-41A42E96ED5A}" srcOrd="1" destOrd="0" presId="urn:microsoft.com/office/officeart/2005/8/layout/radial1"/>
    <dgm:cxn modelId="{5AD8A5D1-0C87-46FD-A95A-9982D01F92B9}" type="presOf" srcId="{27919B51-897D-441A-94AD-814990246283}" destId="{E5497F94-6BF2-42B0-BD84-CA99216AFCED}" srcOrd="1" destOrd="0" presId="urn:microsoft.com/office/officeart/2005/8/layout/radial1"/>
    <dgm:cxn modelId="{86211632-A83E-4416-9645-47A43A38736C}" type="presOf" srcId="{FA0C8379-12CB-4502-9990-079025FA1BAD}" destId="{6E1DE468-A8E3-42CF-8043-1E863F23D82C}" srcOrd="0" destOrd="0" presId="urn:microsoft.com/office/officeart/2005/8/layout/radial1"/>
    <dgm:cxn modelId="{AEFB3D3D-7EF4-42EA-9838-66C6E59D3E43}" type="presOf" srcId="{FA0C8379-12CB-4502-9990-079025FA1BAD}" destId="{203212E6-5763-4DF5-9962-C08D104EBBC3}" srcOrd="1" destOrd="0" presId="urn:microsoft.com/office/officeart/2005/8/layout/radial1"/>
    <dgm:cxn modelId="{A763B28D-D9B4-4326-BB92-9877604C2F16}" type="presOf" srcId="{5C389EF0-E836-44FE-9482-E4EE63D928BC}" destId="{FF97A3FF-F6DF-487A-B0C9-EFA9B1CCAD4E}" srcOrd="0" destOrd="0" presId="urn:microsoft.com/office/officeart/2005/8/layout/radial1"/>
    <dgm:cxn modelId="{D1777180-2D5F-4856-9345-E41C9A6B8FEA}" srcId="{5C389EF0-E836-44FE-9482-E4EE63D928BC}" destId="{4488C401-7523-4BEC-B5DB-129C15EDA809}" srcOrd="0" destOrd="0" parTransId="{2A851302-C32D-404B-9ECE-D350752B393F}" sibTransId="{84D0AF34-453B-4573-A478-07B8F15F247C}"/>
    <dgm:cxn modelId="{A294EFFB-4DD3-43A9-A0E7-BCB4581FA2B1}" type="presOf" srcId="{3EEBB1DD-B45C-4605-9B1C-30892503DB48}" destId="{302F3403-D077-4050-B52A-756FFD662172}" srcOrd="0" destOrd="0" presId="urn:microsoft.com/office/officeart/2005/8/layout/radial1"/>
    <dgm:cxn modelId="{D7B7DDBA-6EF1-4835-BEFE-7BA835C28124}" srcId="{5C389EF0-E836-44FE-9482-E4EE63D928BC}" destId="{68377931-48E9-4287-94CB-AC9D68D0A4B2}" srcOrd="2" destOrd="0" parTransId="{27919B51-897D-441A-94AD-814990246283}" sibTransId="{0F4F81E9-1FB5-49FB-B267-8A20A807BF7B}"/>
    <dgm:cxn modelId="{420D16F1-F975-4F1C-8F34-FF741CB97C8B}" type="presOf" srcId="{27919B51-897D-441A-94AD-814990246283}" destId="{F943E216-7C98-4F3E-B4EC-90D48B7ACB5E}" srcOrd="0" destOrd="0" presId="urn:microsoft.com/office/officeart/2005/8/layout/radial1"/>
    <dgm:cxn modelId="{DA9BFE97-F020-4500-99F8-81F19D6B80F3}" type="presOf" srcId="{68377931-48E9-4287-94CB-AC9D68D0A4B2}" destId="{25178802-D6C5-4BC0-AE7E-BD327EA1D916}" srcOrd="0" destOrd="0" presId="urn:microsoft.com/office/officeart/2005/8/layout/radial1"/>
    <dgm:cxn modelId="{DCC3854F-776B-412D-B6AF-1AE2D68B7FEB}" srcId="{5C389EF0-E836-44FE-9482-E4EE63D928BC}" destId="{3EEBB1DD-B45C-4605-9B1C-30892503DB48}" srcOrd="1" destOrd="0" parTransId="{FA0C8379-12CB-4502-9990-079025FA1BAD}" sibTransId="{FD2202FD-3B51-4869-A9BC-E8E979E9672C}"/>
    <dgm:cxn modelId="{520BD675-686A-4EF3-A5BA-F2434AC00625}" type="presOf" srcId="{2A851302-C32D-404B-9ECE-D350752B393F}" destId="{F0025272-9C4F-484D-B090-9306B06EA7A2}" srcOrd="0" destOrd="0" presId="urn:microsoft.com/office/officeart/2005/8/layout/radial1"/>
    <dgm:cxn modelId="{E5BA4CED-2CC8-496D-B343-39B6A9AADFFF}" type="presParOf" srcId="{A69ACA0C-6FF6-4A74-AD9C-AC30AE0D2565}" destId="{FF97A3FF-F6DF-487A-B0C9-EFA9B1CCAD4E}" srcOrd="0" destOrd="0" presId="urn:microsoft.com/office/officeart/2005/8/layout/radial1"/>
    <dgm:cxn modelId="{772EC7F3-7E2F-45AB-8B3F-504E23267064}" type="presParOf" srcId="{A69ACA0C-6FF6-4A74-AD9C-AC30AE0D2565}" destId="{F0025272-9C4F-484D-B090-9306B06EA7A2}" srcOrd="1" destOrd="0" presId="urn:microsoft.com/office/officeart/2005/8/layout/radial1"/>
    <dgm:cxn modelId="{0EB112C4-50EA-4999-BD9C-A4A0684DD355}" type="presParOf" srcId="{F0025272-9C4F-484D-B090-9306B06EA7A2}" destId="{314AA201-444B-4AB8-A7E6-41A42E96ED5A}" srcOrd="0" destOrd="0" presId="urn:microsoft.com/office/officeart/2005/8/layout/radial1"/>
    <dgm:cxn modelId="{9FCAA642-2491-4A86-B4AB-15FD12883A8F}" type="presParOf" srcId="{A69ACA0C-6FF6-4A74-AD9C-AC30AE0D2565}" destId="{C4DAE116-AC5A-4B5F-AC6E-3225BDFD70C0}" srcOrd="2" destOrd="0" presId="urn:microsoft.com/office/officeart/2005/8/layout/radial1"/>
    <dgm:cxn modelId="{69FBD59D-6410-4B83-B9B2-FA6EAFEE68DB}" type="presParOf" srcId="{A69ACA0C-6FF6-4A74-AD9C-AC30AE0D2565}" destId="{6E1DE468-A8E3-42CF-8043-1E863F23D82C}" srcOrd="3" destOrd="0" presId="urn:microsoft.com/office/officeart/2005/8/layout/radial1"/>
    <dgm:cxn modelId="{A4CCA112-2CCB-4AE5-BCC7-588DD52747C7}" type="presParOf" srcId="{6E1DE468-A8E3-42CF-8043-1E863F23D82C}" destId="{203212E6-5763-4DF5-9962-C08D104EBBC3}" srcOrd="0" destOrd="0" presId="urn:microsoft.com/office/officeart/2005/8/layout/radial1"/>
    <dgm:cxn modelId="{A840D3A9-06F8-4DF4-A676-E4CEDCC142D1}" type="presParOf" srcId="{A69ACA0C-6FF6-4A74-AD9C-AC30AE0D2565}" destId="{302F3403-D077-4050-B52A-756FFD662172}" srcOrd="4" destOrd="0" presId="urn:microsoft.com/office/officeart/2005/8/layout/radial1"/>
    <dgm:cxn modelId="{0C9D9781-B9BB-4691-9C14-31A6A54453EB}" type="presParOf" srcId="{A69ACA0C-6FF6-4A74-AD9C-AC30AE0D2565}" destId="{F943E216-7C98-4F3E-B4EC-90D48B7ACB5E}" srcOrd="5" destOrd="0" presId="urn:microsoft.com/office/officeart/2005/8/layout/radial1"/>
    <dgm:cxn modelId="{8280A8B0-6305-435A-8F0A-693AB93D8082}" type="presParOf" srcId="{F943E216-7C98-4F3E-B4EC-90D48B7ACB5E}" destId="{E5497F94-6BF2-42B0-BD84-CA99216AFCED}" srcOrd="0" destOrd="0" presId="urn:microsoft.com/office/officeart/2005/8/layout/radial1"/>
    <dgm:cxn modelId="{66567CC0-A971-4D74-BFBC-D53881283414}" type="presParOf" srcId="{A69ACA0C-6FF6-4A74-AD9C-AC30AE0D2565}" destId="{25178802-D6C5-4BC0-AE7E-BD327EA1D91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D2B92-4C30-4639-A9CA-55EFB935968E}">
      <dsp:nvSpPr>
        <dsp:cNvPr id="0" name=""/>
        <dsp:cNvSpPr/>
      </dsp:nvSpPr>
      <dsp:spPr>
        <a:xfrm>
          <a:off x="0" y="1037155"/>
          <a:ext cx="90011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8566B-C73D-47A1-8C65-DAF571837759}">
      <dsp:nvSpPr>
        <dsp:cNvPr id="0" name=""/>
        <dsp:cNvSpPr/>
      </dsp:nvSpPr>
      <dsp:spPr>
        <a:xfrm>
          <a:off x="428080" y="68801"/>
          <a:ext cx="8569998" cy="1312122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38155" tIns="0" rIns="238155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ru-RU" sz="2400" b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Институт систем управления и информационных технологий-2017г.</a:t>
          </a:r>
        </a:p>
      </dsp:txBody>
      <dsp:txXfrm>
        <a:off x="428080" y="68801"/>
        <a:ext cx="8569998" cy="1312122"/>
      </dsp:txXfrm>
    </dsp:sp>
    <dsp:sp modelId="{E7CD1F79-84F2-4E78-A47B-2A057215596F}">
      <dsp:nvSpPr>
        <dsp:cNvPr id="0" name=""/>
        <dsp:cNvSpPr/>
      </dsp:nvSpPr>
      <dsp:spPr>
        <a:xfrm>
          <a:off x="0" y="2804246"/>
          <a:ext cx="90011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FE900-33A0-44A8-A0F5-CBDE4FD8B519}">
      <dsp:nvSpPr>
        <dsp:cNvPr id="0" name=""/>
        <dsp:cNvSpPr/>
      </dsp:nvSpPr>
      <dsp:spPr>
        <a:xfrm>
          <a:off x="863261" y="1744366"/>
          <a:ext cx="7793192" cy="1418610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38155" tIns="0" rIns="2381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Факультет аэрокосмических и информационных технологий-2014г.</a:t>
          </a:r>
        </a:p>
      </dsp:txBody>
      <dsp:txXfrm>
        <a:off x="863261" y="1744366"/>
        <a:ext cx="7793192" cy="1418610"/>
      </dsp:txXfrm>
    </dsp:sp>
    <dsp:sp modelId="{D0534C77-1632-4FDC-BFD9-0BDEA6F664D4}">
      <dsp:nvSpPr>
        <dsp:cNvPr id="0" name=""/>
        <dsp:cNvSpPr/>
      </dsp:nvSpPr>
      <dsp:spPr>
        <a:xfrm>
          <a:off x="0" y="4479564"/>
          <a:ext cx="900112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113FE-D286-4287-B7A0-A707D6D97CFB}">
      <dsp:nvSpPr>
        <dsp:cNvPr id="0" name=""/>
        <dsp:cNvSpPr/>
      </dsp:nvSpPr>
      <dsp:spPr>
        <a:xfrm>
          <a:off x="1822925" y="3434537"/>
          <a:ext cx="6407333" cy="1281845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38155" tIns="0" rIns="2381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Факультет информационных технологий-2010г</a:t>
          </a:r>
          <a:r>
            <a:rPr lang="ru-RU" sz="24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822925" y="3434537"/>
        <a:ext cx="6407333" cy="12818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0A577-9884-42FC-9871-90B5916DE7F4}">
      <dsp:nvSpPr>
        <dsp:cNvPr id="0" name=""/>
        <dsp:cNvSpPr/>
      </dsp:nvSpPr>
      <dsp:spPr>
        <a:xfrm rot="16200000">
          <a:off x="-2053761" y="2687432"/>
          <a:ext cx="4493299" cy="38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232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Бакалавриат</a:t>
          </a:r>
          <a:endParaRPr lang="ru-RU" sz="2700" kern="1200" dirty="0"/>
        </a:p>
      </dsp:txBody>
      <dsp:txXfrm rot="16200000">
        <a:off x="-2053761" y="2687432"/>
        <a:ext cx="4493299" cy="385775"/>
      </dsp:txXfrm>
    </dsp:sp>
    <dsp:sp modelId="{2985BEA5-50E4-4295-BF9B-5E8873C1E83B}">
      <dsp:nvSpPr>
        <dsp:cNvPr id="0" name=""/>
        <dsp:cNvSpPr/>
      </dsp:nvSpPr>
      <dsp:spPr>
        <a:xfrm>
          <a:off x="382655" y="132420"/>
          <a:ext cx="2410360" cy="5502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4023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Автоматизация и  информатизация в системах управления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Автоматизация и управление в топливно-энергетическом комплексе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Ответственный </a:t>
          </a:r>
          <a:r>
            <a:rPr lang="ru-RU" sz="2000" kern="1200" dirty="0" smtClean="0"/>
            <a:t>– Федоренко И.А.</a:t>
          </a:r>
          <a:endParaRPr lang="ru-RU" sz="2000" kern="1200" dirty="0"/>
        </a:p>
      </dsp:txBody>
      <dsp:txXfrm>
        <a:off x="382655" y="132420"/>
        <a:ext cx="2410360" cy="5502808"/>
      </dsp:txXfrm>
    </dsp:sp>
    <dsp:sp modelId="{EC20492B-E0D1-44A8-991E-29B66404DED9}">
      <dsp:nvSpPr>
        <dsp:cNvPr id="0" name=""/>
        <dsp:cNvSpPr/>
      </dsp:nvSpPr>
      <dsp:spPr>
        <a:xfrm>
          <a:off x="451589" y="135865"/>
          <a:ext cx="213526" cy="16676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6F962-15F0-4AFA-8DBB-7C248F297A9B}">
      <dsp:nvSpPr>
        <dsp:cNvPr id="0" name=""/>
        <dsp:cNvSpPr/>
      </dsp:nvSpPr>
      <dsp:spPr>
        <a:xfrm rot="16200000">
          <a:off x="886950" y="2715919"/>
          <a:ext cx="4493299" cy="38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232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Магистратура</a:t>
          </a:r>
          <a:endParaRPr lang="ru-RU" sz="2700" kern="1200" dirty="0"/>
        </a:p>
      </dsp:txBody>
      <dsp:txXfrm rot="16200000">
        <a:off x="886950" y="2715919"/>
        <a:ext cx="4493299" cy="385775"/>
      </dsp:txXfrm>
    </dsp:sp>
    <dsp:sp modelId="{42926BB4-3FD1-432A-AB6B-705600462245}">
      <dsp:nvSpPr>
        <dsp:cNvPr id="0" name=""/>
        <dsp:cNvSpPr/>
      </dsp:nvSpPr>
      <dsp:spPr>
        <a:xfrm>
          <a:off x="3294614" y="128915"/>
          <a:ext cx="2329404" cy="5490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4023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Автоматизация и управление (научно-педагогическое и профильное направление)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Ответственные – Хан С.Г., </a:t>
          </a:r>
          <a:r>
            <a:rPr lang="ru-RU" sz="2000" kern="1200" dirty="0" err="1" smtClean="0"/>
            <a:t>Хисаров</a:t>
          </a:r>
          <a:r>
            <a:rPr lang="ru-RU" sz="2000" kern="1200" dirty="0" smtClean="0"/>
            <a:t> Б.Ж.</a:t>
          </a:r>
          <a:endParaRPr lang="ru-RU" sz="2000" kern="1200" dirty="0"/>
        </a:p>
      </dsp:txBody>
      <dsp:txXfrm>
        <a:off x="3294614" y="128915"/>
        <a:ext cx="2329404" cy="5490497"/>
      </dsp:txXfrm>
    </dsp:sp>
    <dsp:sp modelId="{B134C270-5AC7-472E-859D-74822E37016E}">
      <dsp:nvSpPr>
        <dsp:cNvPr id="0" name=""/>
        <dsp:cNvSpPr/>
      </dsp:nvSpPr>
      <dsp:spPr>
        <a:xfrm flipH="1" flipV="1">
          <a:off x="3407998" y="209175"/>
          <a:ext cx="181067" cy="12228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6B853-A11F-4FEF-A1AF-449257F1781D}">
      <dsp:nvSpPr>
        <dsp:cNvPr id="0" name=""/>
        <dsp:cNvSpPr/>
      </dsp:nvSpPr>
      <dsp:spPr>
        <a:xfrm rot="16200000">
          <a:off x="3681142" y="2715919"/>
          <a:ext cx="4493299" cy="38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0232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Планируемые ОП</a:t>
          </a:r>
          <a:endParaRPr lang="ru-RU" sz="2700" kern="1200" dirty="0"/>
        </a:p>
      </dsp:txBody>
      <dsp:txXfrm rot="16200000">
        <a:off x="3681142" y="2715919"/>
        <a:ext cx="4493299" cy="385775"/>
      </dsp:txXfrm>
    </dsp:sp>
    <dsp:sp modelId="{399EEB73-83A8-4573-B884-B398BCA05ACF}">
      <dsp:nvSpPr>
        <dsp:cNvPr id="0" name=""/>
        <dsp:cNvSpPr/>
      </dsp:nvSpPr>
      <dsp:spPr>
        <a:xfrm>
          <a:off x="6120690" y="144013"/>
          <a:ext cx="2362743" cy="5463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4023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 «Автоматизация и управление бизнес процессами»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Открытие докторантуры по специальности «Автоматизация и управление»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Ответственный – Федоренко И.А.</a:t>
          </a:r>
          <a:endParaRPr lang="ru-RU" sz="2000" kern="1200" dirty="0"/>
        </a:p>
      </dsp:txBody>
      <dsp:txXfrm>
        <a:off x="6120690" y="144013"/>
        <a:ext cx="2362743" cy="5463896"/>
      </dsp:txXfrm>
    </dsp:sp>
    <dsp:sp modelId="{FF1AE51F-01ED-414D-AF60-32175EBC2112}">
      <dsp:nvSpPr>
        <dsp:cNvPr id="0" name=""/>
        <dsp:cNvSpPr/>
      </dsp:nvSpPr>
      <dsp:spPr>
        <a:xfrm flipV="1">
          <a:off x="6346635" y="162915"/>
          <a:ext cx="152157" cy="19289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0A577-9884-42FC-9871-90B5916DE7F4}">
      <dsp:nvSpPr>
        <dsp:cNvPr id="0" name=""/>
        <dsp:cNvSpPr/>
      </dsp:nvSpPr>
      <dsp:spPr>
        <a:xfrm rot="16200000">
          <a:off x="-1949070" y="2582741"/>
          <a:ext cx="4493299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4896" bIns="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Бакалавриат</a:t>
          </a:r>
          <a:endParaRPr lang="ru-RU" sz="3800" kern="1200" dirty="0"/>
        </a:p>
      </dsp:txBody>
      <dsp:txXfrm rot="16200000">
        <a:off x="-1949070" y="2582741"/>
        <a:ext cx="4493299" cy="595157"/>
      </dsp:txXfrm>
    </dsp:sp>
    <dsp:sp modelId="{2985BEA5-50E4-4295-BF9B-5E8873C1E83B}">
      <dsp:nvSpPr>
        <dsp:cNvPr id="0" name=""/>
        <dsp:cNvSpPr/>
      </dsp:nvSpPr>
      <dsp:spPr>
        <a:xfrm>
          <a:off x="551910" y="132420"/>
          <a:ext cx="3718601" cy="5502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524896" rIns="142240" bIns="142240" numCol="1" spcCol="1270" anchor="t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2400" kern="1200" dirty="0" smtClean="0"/>
            <a:t>Системы информационной безопасности</a:t>
          </a:r>
          <a:endParaRPr lang="ru-RU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 Ответственный -       </a:t>
          </a:r>
          <a:r>
            <a:rPr lang="ru-RU" sz="2400" kern="1200" dirty="0" err="1" smtClean="0"/>
            <a:t>Бердибаев</a:t>
          </a:r>
          <a:r>
            <a:rPr lang="ru-RU" sz="2400" kern="1200" dirty="0" smtClean="0"/>
            <a:t> Р.Ш.</a:t>
          </a:r>
          <a:endParaRPr lang="ru-RU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 Мобильные радиосистемы и телевещание (для специальности 5В071900)</a:t>
          </a:r>
          <a:endParaRPr lang="ru-RU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 Ответственный – Куликов А.А.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551910" y="132420"/>
        <a:ext cx="3718601" cy="5502808"/>
      </dsp:txXfrm>
    </dsp:sp>
    <dsp:sp modelId="{EC20492B-E0D1-44A8-991E-29B66404DED9}">
      <dsp:nvSpPr>
        <dsp:cNvPr id="0" name=""/>
        <dsp:cNvSpPr/>
      </dsp:nvSpPr>
      <dsp:spPr>
        <a:xfrm>
          <a:off x="781843" y="246794"/>
          <a:ext cx="82250" cy="11324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6F962-15F0-4AFA-8DBB-7C248F297A9B}">
      <dsp:nvSpPr>
        <dsp:cNvPr id="0" name=""/>
        <dsp:cNvSpPr/>
      </dsp:nvSpPr>
      <dsp:spPr>
        <a:xfrm rot="16200000">
          <a:off x="2549301" y="2611228"/>
          <a:ext cx="4493299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4896" bIns="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Планируемые ОП</a:t>
          </a:r>
          <a:endParaRPr lang="ru-RU" sz="3800" kern="1200" dirty="0"/>
        </a:p>
      </dsp:txBody>
      <dsp:txXfrm rot="16200000">
        <a:off x="2549301" y="2611228"/>
        <a:ext cx="4493299" cy="595157"/>
      </dsp:txXfrm>
    </dsp:sp>
    <dsp:sp modelId="{42926BB4-3FD1-432A-AB6B-705600462245}">
      <dsp:nvSpPr>
        <dsp:cNvPr id="0" name=""/>
        <dsp:cNvSpPr/>
      </dsp:nvSpPr>
      <dsp:spPr>
        <a:xfrm>
          <a:off x="5044358" y="128915"/>
          <a:ext cx="3593706" cy="5490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524896" rIns="256032" bIns="256032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Магистратура по специальности «Системы информационной безопасности»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Ответственный -       </a:t>
          </a:r>
          <a:r>
            <a:rPr lang="ru-RU" sz="2800" kern="1200" dirty="0" err="1" smtClean="0"/>
            <a:t>Бердибаев</a:t>
          </a:r>
          <a:r>
            <a:rPr lang="ru-RU" sz="2800" kern="1200" dirty="0" smtClean="0"/>
            <a:t> Р.Ш.</a:t>
          </a:r>
          <a:endParaRPr lang="ru-RU" sz="2800" kern="1200" dirty="0"/>
        </a:p>
      </dsp:txBody>
      <dsp:txXfrm>
        <a:off x="5044358" y="128915"/>
        <a:ext cx="3593706" cy="5490497"/>
      </dsp:txXfrm>
    </dsp:sp>
    <dsp:sp modelId="{B134C270-5AC7-472E-859D-74822E37016E}">
      <dsp:nvSpPr>
        <dsp:cNvPr id="0" name=""/>
        <dsp:cNvSpPr/>
      </dsp:nvSpPr>
      <dsp:spPr>
        <a:xfrm flipH="1">
          <a:off x="5267875" y="288030"/>
          <a:ext cx="60718" cy="9937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0A577-9884-42FC-9871-90B5916DE7F4}">
      <dsp:nvSpPr>
        <dsp:cNvPr id="0" name=""/>
        <dsp:cNvSpPr/>
      </dsp:nvSpPr>
      <dsp:spPr>
        <a:xfrm rot="16200000">
          <a:off x="-2005318" y="2710996"/>
          <a:ext cx="4493299" cy="338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66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Бакалавриат</a:t>
          </a:r>
          <a:endParaRPr lang="ru-RU" sz="2400" kern="1200" dirty="0"/>
        </a:p>
      </dsp:txBody>
      <dsp:txXfrm rot="16200000">
        <a:off x="-2005318" y="2710996"/>
        <a:ext cx="4493299" cy="338647"/>
      </dsp:txXfrm>
    </dsp:sp>
    <dsp:sp modelId="{2985BEA5-50E4-4295-BF9B-5E8873C1E83B}">
      <dsp:nvSpPr>
        <dsp:cNvPr id="0" name=""/>
        <dsp:cNvSpPr/>
      </dsp:nvSpPr>
      <dsp:spPr>
        <a:xfrm>
          <a:off x="387803" y="132420"/>
          <a:ext cx="2678271" cy="5502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98668" rIns="12801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Программное обеспечение (рук. ОП –</a:t>
          </a:r>
          <a:r>
            <a:rPr lang="ru-RU" sz="1800" kern="1200" dirty="0" err="1" smtClean="0"/>
            <a:t>Турганбаев</a:t>
          </a:r>
          <a:r>
            <a:rPr lang="ru-RU" sz="1800" kern="1200" dirty="0" smtClean="0"/>
            <a:t> Е.С.)</a:t>
          </a:r>
          <a:endParaRPr lang="ru-RU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Аппаратное обеспечение (рук. ОП – </a:t>
          </a:r>
          <a:r>
            <a:rPr lang="ru-RU" sz="1800" kern="1200" dirty="0" err="1" smtClean="0"/>
            <a:t>Аманбаев</a:t>
          </a:r>
          <a:r>
            <a:rPr lang="ru-RU" sz="1800" kern="1200" dirty="0" smtClean="0"/>
            <a:t> А.А.)</a:t>
          </a:r>
          <a:endParaRPr lang="ru-RU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 в топливно-энергетическом комплексе (</a:t>
          </a:r>
          <a:r>
            <a:rPr lang="ru-RU" sz="1800" kern="1200" dirty="0" err="1" smtClean="0"/>
            <a:t>рук.ОП</a:t>
          </a:r>
          <a:r>
            <a:rPr lang="ru-RU" sz="1800" kern="1200" dirty="0" smtClean="0"/>
            <a:t>- </a:t>
          </a:r>
          <a:r>
            <a:rPr lang="ru-RU" sz="1800" kern="1200" dirty="0" err="1" smtClean="0"/>
            <a:t>кожамкулова</a:t>
          </a:r>
          <a:r>
            <a:rPr lang="ru-RU" sz="1800" kern="1200" dirty="0" smtClean="0"/>
            <a:t> Ж.Ж.)</a:t>
          </a:r>
          <a:endParaRPr lang="ru-RU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 в телекоммуникации и связи (рук. ОП – </a:t>
          </a:r>
          <a:r>
            <a:rPr lang="ru-RU" sz="1800" kern="1200" dirty="0" err="1" smtClean="0"/>
            <a:t>Альмуратова</a:t>
          </a:r>
          <a:r>
            <a:rPr lang="ru-RU" sz="1800" kern="1200" dirty="0" smtClean="0"/>
            <a:t> К.Б.)</a:t>
          </a:r>
          <a:endParaRPr lang="ru-RU" sz="1800" kern="1200" dirty="0"/>
        </a:p>
        <a:p>
          <a:pPr marL="72000" lvl="1" indent="-72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r>
            <a:rPr lang="ru-RU" sz="1800" kern="1200" dirty="0" err="1" smtClean="0"/>
            <a:t>Интернет-технологии</a:t>
          </a:r>
          <a:r>
            <a:rPr lang="ru-RU" sz="1800" kern="1200" dirty="0" smtClean="0"/>
            <a:t> (рук. – </a:t>
          </a:r>
          <a:r>
            <a:rPr lang="ru-RU" sz="1800" kern="1200" dirty="0" err="1" smtClean="0"/>
            <a:t>Тогжанова</a:t>
          </a:r>
          <a:r>
            <a:rPr lang="ru-RU" sz="1800" kern="1200" dirty="0" smtClean="0"/>
            <a:t> К.О.)</a:t>
          </a:r>
          <a:endParaRPr lang="ru-RU" sz="1800" kern="1200" dirty="0"/>
        </a:p>
        <a:p>
          <a:pPr marL="72000" lvl="1" indent="-72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r>
            <a:rPr lang="ru-RU" sz="1800" kern="1200" dirty="0" err="1" smtClean="0"/>
            <a:t>Геоинформационные</a:t>
          </a:r>
          <a:r>
            <a:rPr lang="ru-RU" sz="1800" kern="1200" dirty="0" smtClean="0"/>
            <a:t> технологии» (рук. – </a:t>
          </a:r>
          <a:r>
            <a:rPr lang="ru-RU" sz="1800" kern="1200" dirty="0" err="1" smtClean="0"/>
            <a:t>Турганбай</a:t>
          </a:r>
          <a:r>
            <a:rPr lang="ru-RU" sz="1800" kern="1200" dirty="0" smtClean="0"/>
            <a:t> К.)</a:t>
          </a:r>
        </a:p>
        <a:p>
          <a:pPr marL="0" lvl="1" indent="0" algn="l">
            <a:spcBef>
              <a:spcPct val="0"/>
            </a:spcBef>
            <a:buChar char="••"/>
          </a:pPr>
          <a:endParaRPr lang="ru-RU" sz="1800" kern="1200" dirty="0"/>
        </a:p>
      </dsp:txBody>
      <dsp:txXfrm>
        <a:off x="387803" y="132420"/>
        <a:ext cx="2678271" cy="5502808"/>
      </dsp:txXfrm>
    </dsp:sp>
    <dsp:sp modelId="{EC20492B-E0D1-44A8-991E-29B66404DED9}">
      <dsp:nvSpPr>
        <dsp:cNvPr id="0" name=""/>
        <dsp:cNvSpPr/>
      </dsp:nvSpPr>
      <dsp:spPr>
        <a:xfrm>
          <a:off x="729501" y="196679"/>
          <a:ext cx="187441" cy="14639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6F962-15F0-4AFA-8DBB-7C248F297A9B}">
      <dsp:nvSpPr>
        <dsp:cNvPr id="0" name=""/>
        <dsp:cNvSpPr/>
      </dsp:nvSpPr>
      <dsp:spPr>
        <a:xfrm rot="16200000">
          <a:off x="1149118" y="2739483"/>
          <a:ext cx="4493299" cy="338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66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Магистратура</a:t>
          </a:r>
          <a:endParaRPr lang="ru-RU" sz="2400" kern="1200" dirty="0"/>
        </a:p>
      </dsp:txBody>
      <dsp:txXfrm rot="16200000">
        <a:off x="1149118" y="2739483"/>
        <a:ext cx="4493299" cy="338647"/>
      </dsp:txXfrm>
    </dsp:sp>
    <dsp:sp modelId="{42926BB4-3FD1-432A-AB6B-705600462245}">
      <dsp:nvSpPr>
        <dsp:cNvPr id="0" name=""/>
        <dsp:cNvSpPr/>
      </dsp:nvSpPr>
      <dsp:spPr>
        <a:xfrm>
          <a:off x="3544501" y="144013"/>
          <a:ext cx="2425551" cy="5490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98668" rIns="142240" bIns="142240" numCol="1" spcCol="1270" anchor="t" anchorCtr="0">
          <a:noAutofit/>
        </a:bodyPr>
        <a:lstStyle/>
        <a:p>
          <a:pPr marL="144000" lvl="1" indent="-144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Информационные системы (Рук. ОП – </a:t>
          </a:r>
          <a:r>
            <a:rPr lang="ru-RU" sz="2000" kern="1200" dirty="0" err="1" smtClean="0"/>
            <a:t>Калижанова</a:t>
          </a:r>
          <a:r>
            <a:rPr lang="ru-RU" sz="2000" kern="1200" dirty="0" smtClean="0"/>
            <a:t> А.У.)</a:t>
          </a:r>
          <a:endParaRPr lang="ru-RU" sz="2000" kern="1200" dirty="0"/>
        </a:p>
        <a:p>
          <a:pPr marL="18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Вычислительная техника и программное обеспечение (Рук. ОП – </a:t>
          </a:r>
          <a:r>
            <a:rPr lang="ru-RU" sz="2000" kern="1200" dirty="0" err="1" smtClean="0"/>
            <a:t>Куралбаев</a:t>
          </a:r>
          <a:r>
            <a:rPr lang="ru-RU" sz="2000" kern="1200" dirty="0" smtClean="0"/>
            <a:t> З.К.)</a:t>
          </a:r>
          <a:endParaRPr lang="ru-RU" sz="2000" kern="1200" dirty="0"/>
        </a:p>
      </dsp:txBody>
      <dsp:txXfrm>
        <a:off x="3544501" y="144013"/>
        <a:ext cx="2425551" cy="5490497"/>
      </dsp:txXfrm>
    </dsp:sp>
    <dsp:sp modelId="{B134C270-5AC7-472E-859D-74822E37016E}">
      <dsp:nvSpPr>
        <dsp:cNvPr id="0" name=""/>
        <dsp:cNvSpPr/>
      </dsp:nvSpPr>
      <dsp:spPr>
        <a:xfrm flipH="1" flipV="1">
          <a:off x="3636645" y="260281"/>
          <a:ext cx="158947" cy="1073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6B853-A11F-4FEF-A1AF-449257F1781D}">
      <dsp:nvSpPr>
        <dsp:cNvPr id="0" name=""/>
        <dsp:cNvSpPr/>
      </dsp:nvSpPr>
      <dsp:spPr>
        <a:xfrm rot="16200000">
          <a:off x="4018237" y="2739483"/>
          <a:ext cx="4493299" cy="338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66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Планируемые ОП</a:t>
          </a:r>
          <a:endParaRPr lang="ru-RU" sz="2400" kern="1200" dirty="0"/>
        </a:p>
      </dsp:txBody>
      <dsp:txXfrm rot="16200000">
        <a:off x="4018237" y="2739483"/>
        <a:ext cx="4493299" cy="338647"/>
      </dsp:txXfrm>
    </dsp:sp>
    <dsp:sp modelId="{399EEB73-83A8-4573-B884-B398BCA05ACF}">
      <dsp:nvSpPr>
        <dsp:cNvPr id="0" name=""/>
        <dsp:cNvSpPr/>
      </dsp:nvSpPr>
      <dsp:spPr>
        <a:xfrm>
          <a:off x="6443681" y="144013"/>
          <a:ext cx="2180236" cy="5463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98668" rIns="128016" bIns="128016" numCol="1" spcCol="1270" anchor="t" anchorCtr="0">
          <a:noAutofit/>
        </a:bodyPr>
        <a:lstStyle/>
        <a:p>
          <a:pPr marL="72000" lvl="1" indent="-72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Открытие магистратуры по специальности «Информатика»</a:t>
          </a:r>
          <a:endParaRPr lang="ru-RU" sz="1800" kern="1200" dirty="0"/>
        </a:p>
        <a:p>
          <a:pPr marL="72000" marR="0" lvl="1" indent="-720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Открытие докторантуры по специальности «Информационные системы»</a:t>
          </a:r>
          <a:endParaRPr lang="ru-RU" sz="1800" kern="1200" dirty="0"/>
        </a:p>
        <a:p>
          <a:pPr marL="72000" marR="0" lvl="1" indent="-72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 Открытие докторантуры по специальности «Вычислительная техника и программное обеспечение»</a:t>
          </a:r>
          <a:endParaRPr lang="ru-RU" sz="1800" kern="1200" dirty="0"/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Ответственный – </a:t>
          </a:r>
          <a:r>
            <a:rPr lang="ru-RU" sz="1800" kern="1200" dirty="0" err="1" smtClean="0"/>
            <a:t>Картбаев</a:t>
          </a:r>
          <a:r>
            <a:rPr lang="ru-RU" sz="1800" kern="1200" dirty="0" smtClean="0"/>
            <a:t> Т.С.</a:t>
          </a:r>
          <a:endParaRPr lang="ru-RU" sz="2000" kern="1200" dirty="0"/>
        </a:p>
      </dsp:txBody>
      <dsp:txXfrm>
        <a:off x="6443681" y="144013"/>
        <a:ext cx="2180236" cy="5463896"/>
      </dsp:txXfrm>
    </dsp:sp>
    <dsp:sp modelId="{FF1AE51F-01ED-414D-AF60-32175EBC2112}">
      <dsp:nvSpPr>
        <dsp:cNvPr id="0" name=""/>
        <dsp:cNvSpPr/>
      </dsp:nvSpPr>
      <dsp:spPr>
        <a:xfrm flipV="1">
          <a:off x="6406645" y="218047"/>
          <a:ext cx="133569" cy="1693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7A3FF-F6DF-487A-B0C9-EFA9B1CCAD4E}">
      <dsp:nvSpPr>
        <dsp:cNvPr id="0" name=""/>
        <dsp:cNvSpPr/>
      </dsp:nvSpPr>
      <dsp:spPr>
        <a:xfrm>
          <a:off x="6154401" y="0"/>
          <a:ext cx="1934748" cy="19347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ИНСТИТУТ</a:t>
          </a:r>
          <a:endParaRPr lang="ru-RU" sz="2300" kern="1200" dirty="0"/>
        </a:p>
      </dsp:txBody>
      <dsp:txXfrm>
        <a:off x="6154401" y="0"/>
        <a:ext cx="1934748" cy="1934748"/>
      </dsp:txXfrm>
    </dsp:sp>
    <dsp:sp modelId="{F0025272-9C4F-484D-B090-9306B06EA7A2}">
      <dsp:nvSpPr>
        <dsp:cNvPr id="0" name=""/>
        <dsp:cNvSpPr/>
      </dsp:nvSpPr>
      <dsp:spPr>
        <a:xfrm rot="8389939">
          <a:off x="4332372" y="2320464"/>
          <a:ext cx="2324250" cy="40985"/>
        </a:xfrm>
        <a:custGeom>
          <a:avLst/>
          <a:gdLst/>
          <a:ahLst/>
          <a:cxnLst/>
          <a:rect l="0" t="0" r="0" b="0"/>
          <a:pathLst>
            <a:path>
              <a:moveTo>
                <a:pt x="0" y="20492"/>
              </a:moveTo>
              <a:lnTo>
                <a:pt x="2324250" y="204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8389939">
        <a:off x="5436390" y="2282851"/>
        <a:ext cx="116212" cy="116212"/>
      </dsp:txXfrm>
    </dsp:sp>
    <dsp:sp modelId="{C4DAE116-AC5A-4B5F-AC6E-3225BDFD70C0}">
      <dsp:nvSpPr>
        <dsp:cNvPr id="0" name=""/>
        <dsp:cNvSpPr/>
      </dsp:nvSpPr>
      <dsp:spPr>
        <a:xfrm>
          <a:off x="1842025" y="2520281"/>
          <a:ext cx="3126533" cy="3168343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Кафедра </a:t>
          </a:r>
          <a:r>
            <a:rPr lang="en-US" sz="1800" kern="1200" dirty="0" smtClean="0"/>
            <a:t>ITE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12 </a:t>
          </a:r>
          <a:r>
            <a:rPr lang="ru-RU" sz="1800" kern="1200" dirty="0" smtClean="0"/>
            <a:t>специализированных учебных лабораторий,  оснащенных компьютерной техникой и стендами</a:t>
          </a:r>
          <a:endParaRPr lang="ru-RU" sz="1800" kern="1200" dirty="0"/>
        </a:p>
      </dsp:txBody>
      <dsp:txXfrm>
        <a:off x="1842025" y="2520281"/>
        <a:ext cx="3126533" cy="3168343"/>
      </dsp:txXfrm>
    </dsp:sp>
    <dsp:sp modelId="{6E1DE468-A8E3-42CF-8043-1E863F23D82C}">
      <dsp:nvSpPr>
        <dsp:cNvPr id="0" name=""/>
        <dsp:cNvSpPr/>
      </dsp:nvSpPr>
      <dsp:spPr>
        <a:xfrm rot="5704302">
          <a:off x="6750166" y="2172291"/>
          <a:ext cx="525706" cy="40985"/>
        </a:xfrm>
        <a:custGeom>
          <a:avLst/>
          <a:gdLst/>
          <a:ahLst/>
          <a:cxnLst/>
          <a:rect l="0" t="0" r="0" b="0"/>
          <a:pathLst>
            <a:path>
              <a:moveTo>
                <a:pt x="0" y="20492"/>
              </a:moveTo>
              <a:lnTo>
                <a:pt x="525706" y="204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704302">
        <a:off x="6999877" y="2179642"/>
        <a:ext cx="26285" cy="26285"/>
      </dsp:txXfrm>
    </dsp:sp>
    <dsp:sp modelId="{302F3403-D077-4050-B52A-756FFD662172}">
      <dsp:nvSpPr>
        <dsp:cNvPr id="0" name=""/>
        <dsp:cNvSpPr/>
      </dsp:nvSpPr>
      <dsp:spPr>
        <a:xfrm>
          <a:off x="5192433" y="2448268"/>
          <a:ext cx="3304510" cy="3282435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Кафедра СИБ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6 </a:t>
          </a:r>
          <a:r>
            <a:rPr lang="ru-RU" sz="1800" kern="1200" dirty="0" smtClean="0"/>
            <a:t>специализированных учебных лабораторий,  оснащенных компьютерной техникой и стендами</a:t>
          </a:r>
          <a:endParaRPr lang="ru-RU" sz="13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192433" y="2448268"/>
        <a:ext cx="3304510" cy="3282435"/>
      </dsp:txXfrm>
    </dsp:sp>
    <dsp:sp modelId="{F943E216-7C98-4F3E-B4EC-90D48B7ACB5E}">
      <dsp:nvSpPr>
        <dsp:cNvPr id="0" name=""/>
        <dsp:cNvSpPr/>
      </dsp:nvSpPr>
      <dsp:spPr>
        <a:xfrm rot="10497251">
          <a:off x="3074607" y="1167829"/>
          <a:ext cx="3089528" cy="40985"/>
        </a:xfrm>
        <a:custGeom>
          <a:avLst/>
          <a:gdLst/>
          <a:ahLst/>
          <a:cxnLst/>
          <a:rect l="0" t="0" r="0" b="0"/>
          <a:pathLst>
            <a:path>
              <a:moveTo>
                <a:pt x="0" y="20492"/>
              </a:moveTo>
              <a:lnTo>
                <a:pt x="3089528" y="204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497251">
        <a:off x="4542133" y="1111084"/>
        <a:ext cx="154476" cy="154476"/>
      </dsp:txXfrm>
    </dsp:sp>
    <dsp:sp modelId="{25178802-D6C5-4BC0-AE7E-BD327EA1D916}">
      <dsp:nvSpPr>
        <dsp:cNvPr id="0" name=""/>
        <dsp:cNvSpPr/>
      </dsp:nvSpPr>
      <dsp:spPr>
        <a:xfrm>
          <a:off x="0" y="0"/>
          <a:ext cx="3087277" cy="291978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Кафедра </a:t>
          </a:r>
          <a:r>
            <a:rPr lang="ru-RU" sz="1700" kern="1200" dirty="0" err="1" smtClean="0"/>
            <a:t>АиУ</a:t>
          </a: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smtClean="0"/>
            <a:t>6</a:t>
          </a:r>
          <a:r>
            <a:rPr lang="ru-RU" sz="1700" kern="1200" dirty="0" smtClean="0"/>
            <a:t> специализированных учебных лабораторий,  оснащенных компьютерной техникой и стендами</a:t>
          </a:r>
          <a:endParaRPr lang="ru-RU" sz="1700" kern="1200" dirty="0"/>
        </a:p>
      </dsp:txBody>
      <dsp:txXfrm>
        <a:off x="0" y="0"/>
        <a:ext cx="3087277" cy="291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7236296" cy="64807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        НЕКОММЕРЧЕСКОЕ АКЦИОНЕРНОЕ ОБЩЕСТВО</a:t>
            </a:r>
            <a:br>
              <a:rPr lang="ru-RU" sz="2400" dirty="0" smtClean="0"/>
            </a:br>
            <a:r>
              <a:rPr lang="ru-RU" sz="2400" dirty="0" smtClean="0"/>
              <a:t>«АЛМАТИНСКИЙ УНИВЕРСИТЕТ ЭНЕРГЕТИКИ И СВЯЗИ»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Институт систем управления и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информационных технологий 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Проект выступления на Ученом Совете АУЭС 26 декабря 2017г. </a:t>
            </a:r>
          </a:p>
          <a:p>
            <a:r>
              <a:rPr lang="ru-RU" sz="4800" b="1" smtClean="0">
                <a:solidFill>
                  <a:schemeClr val="tx1"/>
                </a:solidFill>
              </a:rPr>
              <a:t>«О </a:t>
            </a:r>
            <a:r>
              <a:rPr lang="ru-RU" sz="4800" b="1" dirty="0" smtClean="0">
                <a:solidFill>
                  <a:schemeClr val="tx1"/>
                </a:solidFill>
              </a:rPr>
              <a:t>реализации </a:t>
            </a:r>
            <a:r>
              <a:rPr lang="ru-RU" sz="4800" b="1" smtClean="0">
                <a:solidFill>
                  <a:schemeClr val="tx1"/>
                </a:solidFill>
              </a:rPr>
              <a:t>образовательных программ»</a:t>
            </a:r>
            <a:endParaRPr lang="ru-RU" sz="4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Докладчик: доцент, к.т.н. </a:t>
            </a:r>
            <a:r>
              <a:rPr lang="ru-RU" sz="2400" dirty="0" err="1" smtClean="0">
                <a:solidFill>
                  <a:schemeClr val="tx1"/>
                </a:solidFill>
                <a:cs typeface="Times New Roman" pitchFamily="18" charset="0"/>
              </a:rPr>
              <a:t>Табултаев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 С.С.</a:t>
            </a:r>
          </a:p>
          <a:p>
            <a:r>
              <a:rPr lang="ru-RU" sz="2400" dirty="0" err="1" smtClean="0">
                <a:solidFill>
                  <a:schemeClr val="tx1"/>
                </a:solidFill>
                <a:cs typeface="Times New Roman" pitchFamily="18" charset="0"/>
              </a:rPr>
              <a:t>Алматы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, 2017г.</a:t>
            </a:r>
          </a:p>
          <a:p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639629" cy="163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Материально – техническая база института</a:t>
            </a:r>
            <a:endParaRPr lang="ru-RU" sz="32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980728"/>
          <a:ext cx="849694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Кадровый состав кафедр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49763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159"/>
                <a:gridCol w="2160240"/>
                <a:gridCol w="21602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Кафедра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Остепененность</a:t>
                      </a:r>
                      <a:r>
                        <a:rPr lang="ru-RU" dirty="0" smtClean="0"/>
                        <a:t> (%)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Автоматизация и управление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IT-engineering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Системы</a:t>
                      </a:r>
                      <a:r>
                        <a:rPr lang="ru-RU" baseline="0" dirty="0" smtClean="0"/>
                        <a:t> информационной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708920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Привлечение ППС с производства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научных учреждений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284984"/>
          <a:ext cx="8497638" cy="202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025031"/>
                <a:gridCol w="216023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Кафедра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ППС из 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ППС из производства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Автоматизация и управление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IT-engineering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Системы</a:t>
                      </a:r>
                      <a:r>
                        <a:rPr lang="ru-RU" baseline="0" dirty="0" smtClean="0"/>
                        <a:t> информационной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 smtClean="0"/>
              <a:t>Контакты с предприятиями и научными организациями 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4" name="AutoShape 2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https://im2-tub-kz.yandex.net/i?id=21b13cb3651fe5f2e3776e4a09271316&amp;n=33&amp;h=215&amp;w=2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Первое Кредитное Бю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1952858" cy="864096"/>
          </a:xfrm>
          <a:prstGeom prst="rect">
            <a:avLst/>
          </a:prstGeom>
          <a:noFill/>
        </p:spPr>
      </p:pic>
      <p:pic>
        <p:nvPicPr>
          <p:cNvPr id="1039" name="Picture 15" descr="Iidf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2376264" cy="665354"/>
          </a:xfrm>
          <a:prstGeom prst="rect">
            <a:avLst/>
          </a:prstGeom>
          <a:noFill/>
        </p:spPr>
      </p:pic>
      <p:pic>
        <p:nvPicPr>
          <p:cNvPr id="1041" name="Picture 17" descr="https://www.nitec.kz/img/logo_nite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412776"/>
            <a:ext cx="2791691" cy="864096"/>
          </a:xfrm>
          <a:prstGeom prst="rect">
            <a:avLst/>
          </a:prstGeom>
          <a:noFill/>
        </p:spPr>
      </p:pic>
      <p:pic>
        <p:nvPicPr>
          <p:cNvPr id="1043" name="Picture 19" descr="Fortinet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013176"/>
            <a:ext cx="4464497" cy="625030"/>
          </a:xfrm>
          <a:prstGeom prst="rect">
            <a:avLst/>
          </a:prstGeom>
          <a:noFill/>
        </p:spPr>
      </p:pic>
      <p:pic>
        <p:nvPicPr>
          <p:cNvPr id="1045" name="Picture 21" descr="Cisco logo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420888"/>
            <a:ext cx="2025225" cy="1080120"/>
          </a:xfrm>
          <a:prstGeom prst="rect">
            <a:avLst/>
          </a:prstGeom>
          <a:noFill/>
        </p:spPr>
      </p:pic>
      <p:pic>
        <p:nvPicPr>
          <p:cNvPr id="1046" name="Picture 22" descr="D:\Users\86D2~1\AppData\Local\Temp\220px-Microsoft_logo_(2012)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4941168"/>
            <a:ext cx="3033529" cy="648072"/>
          </a:xfrm>
          <a:prstGeom prst="rect">
            <a:avLst/>
          </a:prstGeom>
          <a:noFill/>
        </p:spPr>
      </p:pic>
      <p:pic>
        <p:nvPicPr>
          <p:cNvPr id="1048" name="Picture 24" descr="Национальный центр информатизации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620688"/>
            <a:ext cx="1944216" cy="1646994"/>
          </a:xfrm>
          <a:prstGeom prst="rect">
            <a:avLst/>
          </a:prstGeom>
          <a:noFill/>
        </p:spPr>
      </p:pic>
      <p:sp>
        <p:nvSpPr>
          <p:cNvPr id="1050" name="AutoShape 26" descr="http://www.ibecsystems.com/css/images/ibec-system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AutoShape 28" descr="http://www.ibecsystems.com/css/images/ibec-system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AutoShape 30" descr="http://www.ibecsystems.com/css/images/ibec-system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9" cstate="print">
            <a:lum bright="-42000" contrast="58000"/>
          </a:blip>
          <a:srcRect/>
          <a:stretch>
            <a:fillRect/>
          </a:stretch>
        </p:blipFill>
        <p:spPr bwMode="auto">
          <a:xfrm>
            <a:off x="755576" y="3789040"/>
            <a:ext cx="372041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Логотип Siemen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4149080"/>
            <a:ext cx="2095500" cy="333376"/>
          </a:xfrm>
          <a:prstGeom prst="rect">
            <a:avLst/>
          </a:prstGeom>
          <a:noFill/>
        </p:spPr>
      </p:pic>
      <p:pic>
        <p:nvPicPr>
          <p:cNvPr id="3" name="Picture 2" descr="Zeine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3848" y="2420888"/>
            <a:ext cx="257175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Международное сотрудничество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4" name="AutoShape 2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vod.news.ge/photo/220x220/2012-11/754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1368152" cy="1181586"/>
          </a:xfrm>
          <a:prstGeom prst="rect">
            <a:avLst/>
          </a:prstGeom>
          <a:noFill/>
        </p:spPr>
      </p:pic>
      <p:pic>
        <p:nvPicPr>
          <p:cNvPr id="3078" name="Picture 6" descr="http://ic.pics.livejournal.com/vpk_armenii/65408913/793/793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764704"/>
            <a:ext cx="1394054" cy="1296144"/>
          </a:xfrm>
          <a:prstGeom prst="rect">
            <a:avLst/>
          </a:prstGeom>
          <a:noFill/>
        </p:spPr>
      </p:pic>
      <p:sp>
        <p:nvSpPr>
          <p:cNvPr id="3080" name="AutoShape 8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https://im2-tub-kz.yandex.net/i?id=ab2fb5bfb7b7498706f2b25fca7758e9&amp;n=33&amp;h=90&amp;w=3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https://im2-tub-kz.yandex.net/i?id=21b13cb3651fe5f2e3776e4a09271316&amp;n=33&amp;h=215&amp;w=2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6" name="Picture 14" descr="http://infocom.uz/wp-content/uploads/2013/05/best_14_05_2013_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20688"/>
            <a:ext cx="1231768" cy="1152128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1520" y="1988840"/>
            <a:ext cx="15841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Arial" charset="0"/>
                <a:cs typeface="Arial" charset="0"/>
              </a:rPr>
              <a:t>Грузинский технический университет,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Arial" charset="0"/>
                <a:cs typeface="Arial" charset="0"/>
              </a:rPr>
              <a:t>Грузия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267744" y="2060848"/>
            <a:ext cx="1800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Arial" charset="0"/>
                <a:cs typeface="Arial" charset="0"/>
              </a:rPr>
              <a:t>Ереванский НИИ средств связи,</a:t>
            </a: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Arial" charset="0"/>
                <a:cs typeface="Arial" charset="0"/>
              </a:rPr>
              <a:t>Армения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4221088"/>
            <a:ext cx="3240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err="1" smtClean="0">
                <a:latin typeface="Arial" charset="0"/>
                <a:cs typeface="Arial" charset="0"/>
              </a:rPr>
              <a:t>Люблинский</a:t>
            </a:r>
            <a:r>
              <a:rPr lang="ru-RU" sz="1600" i="1" dirty="0" smtClean="0">
                <a:latin typeface="Arial" charset="0"/>
                <a:cs typeface="Arial" charset="0"/>
              </a:rPr>
              <a:t> политехнический университет, Польша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868144" y="5733256"/>
            <a:ext cx="3024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Белорусский государственный университет информатики и радиоэлектроники </a:t>
            </a:r>
            <a:endParaRPr lang="ru-RU" sz="1600" i="1" dirty="0" smtClean="0">
              <a:latin typeface="Arial" charset="0"/>
              <a:cs typeface="Arial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355976" y="1772816"/>
            <a:ext cx="18002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Arial" charset="0"/>
                <a:cs typeface="Arial" charset="0"/>
              </a:rPr>
              <a:t>Ташкентский университет, информационных технологий, </a:t>
            </a:r>
          </a:p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Arial" charset="0"/>
                <a:cs typeface="Arial" charset="0"/>
              </a:rPr>
              <a:t>Узбекистан</a:t>
            </a:r>
          </a:p>
        </p:txBody>
      </p:sp>
      <p:pic>
        <p:nvPicPr>
          <p:cNvPr id="1027" name="Picture 3" descr="D:\Users\86D2~1\AppData\Local\Temp\220px-SEUA_logo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797152"/>
            <a:ext cx="1894123" cy="792088"/>
          </a:xfrm>
          <a:prstGeom prst="rect">
            <a:avLst/>
          </a:prstGeom>
          <a:noFill/>
        </p:spPr>
      </p:pic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043608" y="5661248"/>
            <a:ext cx="17281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latin typeface="Arial" charset="0"/>
                <a:cs typeface="Arial" charset="0"/>
              </a:rPr>
              <a:t>Национальный политехнический университет Армении</a:t>
            </a:r>
          </a:p>
        </p:txBody>
      </p:sp>
      <p:pic>
        <p:nvPicPr>
          <p:cNvPr id="1029" name="Picture 5" descr="Люблинский технический университет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068960"/>
            <a:ext cx="3038475" cy="1076326"/>
          </a:xfrm>
          <a:prstGeom prst="rect">
            <a:avLst/>
          </a:prstGeom>
          <a:noFill/>
        </p:spPr>
      </p:pic>
      <p:pic>
        <p:nvPicPr>
          <p:cNvPr id="1031" name="Picture 7" descr="MEPhI Logo2014 ru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620688"/>
            <a:ext cx="2400300" cy="2466975"/>
          </a:xfrm>
          <a:prstGeom prst="rect">
            <a:avLst/>
          </a:prstGeom>
          <a:noFill/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6948264" y="3140968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charset="0"/>
                <a:cs typeface="Arial" charset="0"/>
              </a:rPr>
              <a:t>НИЯУ МИФИ</a:t>
            </a:r>
          </a:p>
        </p:txBody>
      </p:sp>
      <p:pic>
        <p:nvPicPr>
          <p:cNvPr id="1033" name="Picture 9" descr="RAU 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3140968"/>
            <a:ext cx="1905000" cy="1781176"/>
          </a:xfrm>
          <a:prstGeom prst="rect">
            <a:avLst/>
          </a:prstGeom>
          <a:noFill/>
        </p:spPr>
      </p:pic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491880" y="5013176"/>
            <a:ext cx="2664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charset="0"/>
                <a:cs typeface="Arial" charset="0"/>
              </a:rPr>
              <a:t>Российско-Армянский Славянский университет</a:t>
            </a:r>
          </a:p>
        </p:txBody>
      </p:sp>
      <p:pic>
        <p:nvPicPr>
          <p:cNvPr id="1035" name="Picture 11" descr="To main pa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18285" y="3717032"/>
            <a:ext cx="1754115" cy="1916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4184204" cy="4046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S-</a:t>
            </a:r>
            <a:r>
              <a:rPr lang="ru-RU" dirty="0" smtClean="0"/>
              <a:t>сильные стороны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07504" y="332656"/>
            <a:ext cx="4608512" cy="64087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16000" indent="-216000"/>
            <a:r>
              <a:rPr lang="ru-RU" sz="1100" dirty="0" smtClean="0"/>
              <a:t>Ежегодная </a:t>
            </a:r>
            <a:r>
              <a:rPr lang="ru-RU" sz="1100" dirty="0" err="1" smtClean="0"/>
              <a:t>обновляемость</a:t>
            </a:r>
            <a:r>
              <a:rPr lang="ru-RU" sz="1100" dirty="0" smtClean="0"/>
              <a:t> элективных курсов по согласованию с работодателями. </a:t>
            </a:r>
          </a:p>
          <a:p>
            <a:pPr marL="216000" indent="-216000"/>
            <a:r>
              <a:rPr lang="ru-RU" sz="1100" dirty="0" smtClean="0"/>
              <a:t>Пересмотр учебных планов и программ учебных дисциплин производится ежегодно и соответствии с целями и результатами образовательных программ;</a:t>
            </a:r>
          </a:p>
          <a:p>
            <a:pPr marL="216000" indent="-216000"/>
            <a:r>
              <a:rPr lang="ru-RU" sz="1100" dirty="0" smtClean="0"/>
              <a:t>Регулярный мониторинг успеваемости и достижений, обучающихся;</a:t>
            </a:r>
          </a:p>
          <a:p>
            <a:pPr marL="216000" indent="-216000"/>
            <a:r>
              <a:rPr lang="ru-RU" sz="1100" dirty="0" smtClean="0"/>
              <a:t>Наличие документально описанных и доступных для преподавателей и обучающихся требований к оценке учебных достижений.</a:t>
            </a:r>
          </a:p>
          <a:p>
            <a:pPr marL="216000" indent="-216000"/>
            <a:r>
              <a:rPr lang="ru-RU" sz="1100" dirty="0" smtClean="0"/>
              <a:t>Высокий уровень результативности участия студентов в предметных внутри вузовских студенческих олимпиадах.</a:t>
            </a:r>
          </a:p>
          <a:p>
            <a:pPr marL="216000" indent="-216000"/>
            <a:r>
              <a:rPr lang="ru-RU" sz="1100" dirty="0" smtClean="0"/>
              <a:t>Наличие эффективных механизмов мониторинга качества преподавания дисциплин и оценки удовлетворенности обучающихся и работодателей результатами подготовки выпускников программы.</a:t>
            </a:r>
          </a:p>
          <a:p>
            <a:pPr marL="216000" indent="-216000"/>
            <a:r>
              <a:rPr lang="ru-RU" sz="1100" dirty="0" smtClean="0"/>
              <a:t>Эффективная реализация договоров о сотрудничестве с образовательными учреждениями города и страны.</a:t>
            </a:r>
          </a:p>
          <a:p>
            <a:pPr marL="216000" indent="-216000"/>
            <a:r>
              <a:rPr lang="ru-RU" sz="1100" dirty="0" smtClean="0"/>
              <a:t>Непрерывное повышение квалификации и научно-методического потенциала ППС;</a:t>
            </a:r>
          </a:p>
          <a:p>
            <a:pPr marL="216000" indent="-216000"/>
            <a:r>
              <a:rPr lang="ru-RU" sz="1100" dirty="0" smtClean="0"/>
              <a:t>Достаточная обеспеченность дисциплин образовательной программ учебно-методическими комплексами;</a:t>
            </a:r>
          </a:p>
          <a:p>
            <a:pPr marL="216000" indent="-216000"/>
            <a:r>
              <a:rPr lang="ru-RU" sz="1100" dirty="0" smtClean="0"/>
              <a:t>Обеспеченность компьютерами и лабораториями, библиотечным фондом;</a:t>
            </a:r>
          </a:p>
          <a:p>
            <a:pPr marL="216000" indent="-216000"/>
            <a:r>
              <a:rPr lang="ru-RU" sz="1100" dirty="0" smtClean="0"/>
              <a:t>Обеспеченность образовательной программы высококвалифицированным профессорско-преподавательским составом.</a:t>
            </a:r>
          </a:p>
          <a:p>
            <a:pPr marL="216000" indent="-216000"/>
            <a:r>
              <a:rPr lang="ru-RU" sz="1100" dirty="0" smtClean="0"/>
              <a:t>Наличие системы стимулирования профессиональной деятельности преподавателей.</a:t>
            </a:r>
          </a:p>
          <a:p>
            <a:pPr marL="216000" indent="-216000"/>
            <a:r>
              <a:rPr lang="ru-RU" sz="1100" dirty="0" smtClean="0"/>
              <a:t>Фонд научной библиотеки, читальный зал и </a:t>
            </a:r>
            <a:r>
              <a:rPr lang="ru-RU" sz="1100" dirty="0" err="1" smtClean="0"/>
              <a:t>абонементский</a:t>
            </a:r>
            <a:r>
              <a:rPr lang="ru-RU" sz="1100" dirty="0" smtClean="0"/>
              <a:t> отдел оборудован мобильными передвижными стеллажами, современными выставочными, газетными и журнальными стеллажами.</a:t>
            </a:r>
          </a:p>
          <a:p>
            <a:pPr marL="216000" indent="-216000"/>
            <a:r>
              <a:rPr lang="ru-RU" sz="1100" dirty="0" smtClean="0"/>
              <a:t>Высокий уровень владения ППС средствами оперативного управления информацией.</a:t>
            </a:r>
          </a:p>
          <a:p>
            <a:pPr marL="216000" indent="-216000"/>
            <a:r>
              <a:rPr lang="ru-RU" sz="1100" dirty="0" smtClean="0"/>
              <a:t>Наличие эффективного механизма управления информацией с помощью средств информационно-коммуникационных технологий (ИКТ).</a:t>
            </a:r>
            <a:endParaRPr lang="ru-RU" sz="11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716016" y="0"/>
            <a:ext cx="4248472" cy="4046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W-</a:t>
            </a:r>
            <a:r>
              <a:rPr lang="ru-RU" dirty="0" smtClean="0"/>
              <a:t>слабые стороны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860032" y="332656"/>
            <a:ext cx="4104456" cy="64087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Недостаточность государственных грантов по специальностям института;</a:t>
            </a:r>
          </a:p>
          <a:p>
            <a:r>
              <a:rPr lang="ru-RU" dirty="0" smtClean="0"/>
              <a:t>Отсутствие в национальном рейтинге образовательных программ кафедр института среди Вузов РК в 2017 году.</a:t>
            </a:r>
          </a:p>
          <a:p>
            <a:r>
              <a:rPr lang="ru-RU" dirty="0" smtClean="0"/>
              <a:t>Влияние запросов работодателей на формирование целей образовательных программ на данный момент незначительно.</a:t>
            </a:r>
          </a:p>
          <a:p>
            <a:r>
              <a:rPr lang="ru-RU" dirty="0" smtClean="0"/>
              <a:t>Высокий средний возраст ППС. Недостаточный приток молодых преподавателей;</a:t>
            </a:r>
          </a:p>
          <a:p>
            <a:r>
              <a:rPr lang="ru-RU" dirty="0" smtClean="0"/>
              <a:t>Недостаточное знание английского языка студентами и ППС; </a:t>
            </a:r>
          </a:p>
          <a:p>
            <a:r>
              <a:rPr lang="ru-RU" dirty="0" smtClean="0"/>
              <a:t>Недостаточно высокий уровень базовых знаний абитуриентов, что сказывается на качестве обучения студентов 1 курса.</a:t>
            </a:r>
          </a:p>
          <a:p>
            <a:r>
              <a:rPr lang="ru-RU" dirty="0" smtClean="0"/>
              <a:t>Недостаточная 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 работа. </a:t>
            </a:r>
          </a:p>
          <a:p>
            <a:r>
              <a:rPr lang="ru-RU" dirty="0" smtClean="0"/>
              <a:t>Не отработан четкий механизм участия работодателей в формировании итоговых компетенций выпускников образовательных программ;</a:t>
            </a:r>
          </a:p>
          <a:p>
            <a:r>
              <a:rPr lang="ru-RU" dirty="0" smtClean="0"/>
              <a:t>Затруднение в выборе дисциплины (компонентов по выбору) вследствие нечеткого представления студентом будущей профессиональной деятельности;</a:t>
            </a:r>
          </a:p>
          <a:p>
            <a:r>
              <a:rPr lang="ru-RU" dirty="0" smtClean="0"/>
              <a:t>Недостаточный уровень участия преподавателей и студентов в программах внутренней и внешней академической мобильности.</a:t>
            </a:r>
          </a:p>
          <a:p>
            <a:r>
              <a:rPr lang="ru-RU" dirty="0" smtClean="0"/>
              <a:t>Недостаточное обеспечение учебной литературой на государственном языке;</a:t>
            </a:r>
          </a:p>
          <a:p>
            <a:r>
              <a:rPr lang="ru-RU" dirty="0" smtClean="0"/>
              <a:t>Быстрые темпы морального устаревания библиотечных фондов, компьютерной техники.</a:t>
            </a:r>
          </a:p>
          <a:p>
            <a:r>
              <a:rPr lang="ru-RU" dirty="0" smtClean="0"/>
              <a:t>Отсутствие коммерциализации НИР;</a:t>
            </a:r>
          </a:p>
          <a:p>
            <a:r>
              <a:rPr lang="ru-RU" dirty="0" smtClean="0"/>
              <a:t>Недостаточная связь «наука-образование- производство».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008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Для достижения поставленных целей и устранения слабых сторон анализа институт должен решать следующие 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Autofit/>
          </a:bodyPr>
          <a:lstStyle/>
          <a:p>
            <a:pPr marL="0" indent="-72000">
              <a:buNone/>
            </a:pPr>
            <a:r>
              <a:rPr lang="ru-RU" sz="1700" b="1" dirty="0" smtClean="0"/>
              <a:t>Первое - модернизация образовательного процесса, включающей внедрение инновационных методов организации учебного процесса, применения прогрессивных образовательных технологий: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поиск и привлечение талантливых абитуриентов на все уровни подготовки, организация магистерских программ и увеличение доли подготовки кадров высшей квалификации;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интеграция образовательного процесса, научных исследований и инноваций, развитие научно-исследовательской работы преподавателей, студентов, магистрантов и использование результатов в образовательном процессе и в инновационной деятельности;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дальнейшее развитие целевого обучения;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разработка и реализация новых образовательных программ, в том числе с элементами </a:t>
            </a:r>
            <a:r>
              <a:rPr lang="ru-RU" sz="1700" dirty="0" err="1" smtClean="0"/>
              <a:t>онлайн-образования</a:t>
            </a:r>
            <a:r>
              <a:rPr lang="ru-RU" sz="1700" dirty="0" smtClean="0"/>
              <a:t>; 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использование новых технологий образования в процессе формирования новых компетенций выпускников, посредством которых студенты становятся активными участниками обучения; образовательный процесс должен стать интерактивным процессом, включающим различные активные и интерактивные формы;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развитие академической мобильности обучающихся;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упрочение связей с работодателями, обеспечение их активного участия в формировании и реализации образовательных программ; использование в образовательном процессе передовых знаний и опыта управленческой деятельности предприятий и организаций, с целью формирования у выпускников компетенций максимально приближенных к требованиям работодателей и гибко учитывающие изменения конъюнктуры рынка;</a:t>
            </a:r>
          </a:p>
          <a:p>
            <a:pPr marL="180000" lvl="0" indent="-180000">
              <a:spcBef>
                <a:spcPts val="200"/>
              </a:spcBef>
            </a:pPr>
            <a:r>
              <a:rPr lang="ru-RU" sz="1700" dirty="0" smtClean="0"/>
              <a:t>укрепление академических традиций, повышение компетентности научно-преподавательского состава</a:t>
            </a:r>
          </a:p>
          <a:p>
            <a:endParaRPr lang="ru-RU" sz="17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2100" b="1" dirty="0" smtClean="0"/>
              <a:t>Второе</a:t>
            </a:r>
            <a:r>
              <a:rPr lang="ru-RU" sz="2100" dirty="0" smtClean="0"/>
              <a:t> - </a:t>
            </a:r>
            <a:r>
              <a:rPr lang="ru-RU" sz="2100" b="1" dirty="0" smtClean="0"/>
              <a:t>модернизация научно-исследовательского процесса </a:t>
            </a:r>
            <a:br>
              <a:rPr lang="ru-RU" sz="2100" b="1" dirty="0" smtClean="0"/>
            </a:br>
            <a:r>
              <a:rPr lang="ru-RU" sz="2100" b="1" dirty="0" smtClean="0"/>
              <a:t>и инновационной деятельности</a:t>
            </a:r>
            <a:r>
              <a:rPr lang="ru-RU" sz="2100" dirty="0" smtClean="0"/>
              <a:t>:</a:t>
            </a:r>
          </a:p>
          <a:p>
            <a:r>
              <a:rPr lang="ru-RU" sz="2100" dirty="0" smtClean="0"/>
              <a:t>создание условий и инфраструктуры для научно-педагогического состава кафедры, способствующих ведению эффективных научных исследований и продвижению их результатов;</a:t>
            </a:r>
          </a:p>
          <a:p>
            <a:r>
              <a:rPr lang="ru-RU" sz="2100" dirty="0" smtClean="0"/>
              <a:t>выполнение научных исследований по приоритетным направлениям развития науки, технологий и техники в Республике Казахстан;</a:t>
            </a:r>
          </a:p>
          <a:p>
            <a:r>
              <a:rPr lang="ru-RU" sz="2100" dirty="0" smtClean="0"/>
              <a:t>поддержка научной школы кафедры, кадрового потенциала и материально-технической базы;</a:t>
            </a:r>
          </a:p>
          <a:p>
            <a:r>
              <a:rPr lang="ru-RU" sz="2100" dirty="0" smtClean="0"/>
              <a:t>интенсификация взаимодействия с признанными республиканскими и международными академическими, исследовательскими центрами;</a:t>
            </a:r>
          </a:p>
          <a:p>
            <a:r>
              <a:rPr lang="ru-RU" sz="2100" dirty="0" smtClean="0"/>
              <a:t>активизация деятельности ППС по опубликованию статей в научных журналах с </a:t>
            </a:r>
            <a:r>
              <a:rPr lang="ru-RU" sz="2100" dirty="0" err="1" smtClean="0"/>
              <a:t>импакт-фактором</a:t>
            </a:r>
            <a:r>
              <a:rPr lang="ru-RU" sz="2100" dirty="0" smtClean="0"/>
              <a:t>;</a:t>
            </a:r>
          </a:p>
          <a:p>
            <a:r>
              <a:rPr lang="ru-RU" sz="2100" dirty="0" smtClean="0"/>
              <a:t>проведение на регулярной основе научно-методологических семинаров кафедры и научно-практических конференций; </a:t>
            </a:r>
          </a:p>
          <a:p>
            <a:r>
              <a:rPr lang="ru-RU" sz="2100" dirty="0" smtClean="0"/>
              <a:t>формирование и развитие системы привлечения студентов кафедры к научной и инновационной деятельности.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05664" cy="6480720"/>
          </a:xfrm>
        </p:spPr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ru-RU" b="1" dirty="0" smtClean="0"/>
              <a:t>Третье – Развитие кадрового потенциала, повышение квалификации научных и научно-педагогических кадров: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создание условий для максимально полной реализации личностного и профессионального потенциала сотрудников, формирование положительной социально-психологической атмосферы и комфортной среды;</a:t>
            </a:r>
          </a:p>
          <a:p>
            <a:r>
              <a:rPr lang="ru-RU" dirty="0" smtClean="0"/>
              <a:t>систематическая и эффективная поддержка молодых преподавателей из числа выпускников магистратуры, докторантуры;</a:t>
            </a:r>
          </a:p>
          <a:p>
            <a:r>
              <a:rPr lang="ru-RU" dirty="0" smtClean="0"/>
              <a:t>поиск и приглашение к участию в образовательном процессе авторитетных специалистов-практиков для ведения педагогической и исследовательской работы, выполнения ими управленческих функций;</a:t>
            </a:r>
          </a:p>
          <a:p>
            <a:r>
              <a:rPr lang="ru-RU" dirty="0" smtClean="0"/>
              <a:t>улучшение кадрового состава кафедры посредством повышения количества преподавателей, имеющих </a:t>
            </a:r>
            <a:r>
              <a:rPr lang="kk-KZ" dirty="0" smtClean="0"/>
              <a:t>ученую </a:t>
            </a:r>
            <a:r>
              <a:rPr lang="ru-RU" dirty="0" smtClean="0"/>
              <a:t>степень, звание профессора и </a:t>
            </a:r>
            <a:r>
              <a:rPr lang="kk-KZ" dirty="0" smtClean="0"/>
              <a:t>ассоцированного профессора</a:t>
            </a:r>
            <a:r>
              <a:rPr lang="ru-RU" dirty="0" smtClean="0"/>
              <a:t>, привлечение молодых специалистов; </a:t>
            </a:r>
          </a:p>
          <a:p>
            <a:r>
              <a:rPr lang="ru-RU" dirty="0" smtClean="0"/>
              <a:t>повышение языковой квалификации (повышение уровня знания иностранного языка);</a:t>
            </a:r>
          </a:p>
          <a:p>
            <a:r>
              <a:rPr lang="ru-RU" dirty="0" smtClean="0"/>
              <a:t>развитие системы стажировок в ведущие научные и образовательные центры Казахстана и за рубежом, повышения квалификации и профессиональной переподготовки научно-педагогических и инженерно-технических работников кафедры;</a:t>
            </a:r>
          </a:p>
          <a:p>
            <a:r>
              <a:rPr lang="ru-RU" dirty="0" smtClean="0"/>
              <a:t>создание системы работы с талантливой молодежью и сообществом выпускников.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/>
          <a:lstStyle/>
          <a:p>
            <a:r>
              <a:rPr lang="ru-RU" b="1" dirty="0" smtClean="0"/>
              <a:t>История института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5" y="1268760"/>
          <a:ext cx="9001125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467544" y="980728"/>
            <a:ext cx="8064896" cy="5526933"/>
            <a:chOff x="1825" y="2835"/>
            <a:chExt cx="12850" cy="8703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10556" y="4423"/>
              <a:ext cx="4119" cy="18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6М070300 «Информационные системы»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10556" y="6577"/>
              <a:ext cx="4119" cy="22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6М070400 «Вычислительная техника и программное обеспечение»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10556" y="9298"/>
              <a:ext cx="4119" cy="18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Специальность 6М070200 «Автоматизация и управление»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AutoShape 30"/>
            <p:cNvSpPr>
              <a:spLocks/>
            </p:cNvSpPr>
            <p:nvPr/>
          </p:nvSpPr>
          <p:spPr bwMode="auto">
            <a:xfrm>
              <a:off x="10103" y="5670"/>
              <a:ext cx="419" cy="4721"/>
            </a:xfrm>
            <a:prstGeom prst="leftBracket">
              <a:avLst>
                <a:gd name="adj" fmla="val 9389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AutoShape 31"/>
            <p:cNvSpPr>
              <a:spLocks noChangeShapeType="1"/>
            </p:cNvSpPr>
            <p:nvPr/>
          </p:nvSpPr>
          <p:spPr bwMode="auto">
            <a:xfrm flipH="1" flipV="1">
              <a:off x="10103" y="7824"/>
              <a:ext cx="419" cy="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1825" y="2835"/>
              <a:ext cx="5794" cy="8703"/>
              <a:chOff x="1825" y="2835"/>
              <a:chExt cx="5794" cy="8703"/>
            </a:xfrm>
          </p:grpSpPr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1825" y="4196"/>
                <a:ext cx="5358" cy="11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5В070300 «Информационные системы»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1825" y="5557"/>
                <a:ext cx="5358" cy="154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5В070400 «Вычислительная техника и программное обеспечение»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825" y="7435"/>
                <a:ext cx="5358" cy="10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5В060200 «Информатика»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1825" y="8731"/>
                <a:ext cx="5358" cy="138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5В100200 «Системы информационной безопасности»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AutoShape 37"/>
              <p:cNvSpPr>
                <a:spLocks/>
              </p:cNvSpPr>
              <p:nvPr/>
            </p:nvSpPr>
            <p:spPr bwMode="auto">
              <a:xfrm>
                <a:off x="7267" y="5073"/>
                <a:ext cx="352" cy="5777"/>
              </a:xfrm>
              <a:prstGeom prst="rightBracket">
                <a:avLst>
                  <a:gd name="adj" fmla="val 13676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>
                <a:off x="1825" y="10432"/>
                <a:ext cx="5358" cy="11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Специальность 5В070200 «Автоматизация и управление»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34"/>
              <p:cNvSpPr>
                <a:spLocks noChangeArrowheads="1"/>
              </p:cNvSpPr>
              <p:nvPr/>
            </p:nvSpPr>
            <p:spPr bwMode="auto">
              <a:xfrm>
                <a:off x="1825" y="2835"/>
                <a:ext cx="5358" cy="90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Высшее образование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10556" y="2835"/>
              <a:ext cx="4082" cy="13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Послевузовское образование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Направление подготовки специалистов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Контингент студентов и магистрантов института систем управления и информационных технологий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713790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1742758"/>
                <a:gridCol w="1742758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грант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п/пл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з/о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5В100200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5В060200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CYR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486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5В070400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620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 CYR"/>
                          <a:ea typeface="Times New Roman"/>
                          <a:cs typeface="Times New Roman"/>
                        </a:rPr>
                        <a:t>444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 CYR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1075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6М070400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 CYR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 CYR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Сведения о трудоустройстве выпускников ИСУИТ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836610"/>
          <a:ext cx="8569323" cy="5577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18"/>
                <a:gridCol w="1224136"/>
                <a:gridCol w="2736304"/>
                <a:gridCol w="648072"/>
                <a:gridCol w="720080"/>
                <a:gridCol w="720080"/>
                <a:gridCol w="720080"/>
                <a:gridCol w="720080"/>
                <a:gridCol w="720773"/>
              </a:tblGrid>
              <a:tr h="57616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Специальность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выпускников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трудоустройства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29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2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5B060200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90,47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5B070200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Автоматизация и управление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88,78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5B070300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Информационные системы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5B070400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Вычислительная техника и программное обеспечение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 CYR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89,06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5B100200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Системы информационной безопасности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 CYR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Сведения о трудоустройстве выпускников ИСУИТ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604867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Выпускники образовательных программ института трудоустраиваются: </a:t>
            </a:r>
          </a:p>
          <a:p>
            <a:pPr mar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 государственных органах и учреждениях, таких как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Министерство оборонной и аэрокосмической промышленности (МОАП) РК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Комитет национальной безопасности РК, Институт информационных и вычислительных технологий КН МОН РК;</a:t>
            </a:r>
          </a:p>
          <a:p>
            <a:pPr mar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банках второго уровня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Халықбанк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Центркредит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Сбербанк,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Каспийбанк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Тенгрибанк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т.д.;</a:t>
            </a:r>
          </a:p>
          <a:p>
            <a:pPr marL="0">
              <a:buFontTx/>
              <a:buChar char="-"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Телекоммуникационные компании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Казахтелеком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Kcell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Beeline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MobileTelecom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ASTEL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buFontTx/>
              <a:buChar char="-"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Предприятия энергетического и добывающего комплекса –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KEGOC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АЛЭС,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Казахмыс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КазАтомПром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КазМунайГаз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Тенгизшевроил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др.;</a:t>
            </a:r>
          </a:p>
          <a:p>
            <a:pPr marL="0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Предприятия транспорта  - КТЖ,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ЭйрАстана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Другие различные предприятия.</a:t>
            </a: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/>
              <a:t>Образовательные программы кафедры </a:t>
            </a:r>
            <a:r>
              <a:rPr lang="ru-RU" sz="3000" dirty="0" err="1" smtClean="0"/>
              <a:t>АиУ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/>
              <a:t>Образовательные программы кафедры СИБ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/>
              <a:t>Образовательные программы кафедры </a:t>
            </a:r>
            <a:r>
              <a:rPr lang="en-US" sz="3000" dirty="0" smtClean="0"/>
              <a:t>ITE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1401</Words>
  <Application>Microsoft Office PowerPoint</Application>
  <PresentationFormat>Экран (4:3)</PresentationFormat>
  <Paragraphs>284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НЕКОММЕРЧЕСКОЕ АКЦИОНЕРНОЕ ОБЩЕСТВО «АЛМАТИНСКИЙ УНИВЕРСИТЕТ ЭНЕРГЕТИКИ И СВЯЗИ»</vt:lpstr>
      <vt:lpstr>История института</vt:lpstr>
      <vt:lpstr>Направление подготовки специалистов</vt:lpstr>
      <vt:lpstr>Контингент студентов и магистрантов института систем управления и информационных технологий</vt:lpstr>
      <vt:lpstr>Сведения о трудоустройстве выпускников ИСУИТ</vt:lpstr>
      <vt:lpstr>Сведения о трудоустройстве выпускников ИСУИТ</vt:lpstr>
      <vt:lpstr>Образовательные программы кафедры АиУ</vt:lpstr>
      <vt:lpstr>Образовательные программы кафедры СИБ</vt:lpstr>
      <vt:lpstr>Образовательные программы кафедры ITE</vt:lpstr>
      <vt:lpstr>Материально – техническая база института</vt:lpstr>
      <vt:lpstr>Кадровый состав кафедр</vt:lpstr>
      <vt:lpstr>Слайд 12</vt:lpstr>
      <vt:lpstr>Слайд 13</vt:lpstr>
      <vt:lpstr>Слайд 14</vt:lpstr>
      <vt:lpstr>Для достижения поставленных целей и устранения слабых сторон анализа институт должен решать следующие задачи: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НЕКОММЕРЧЕСКОЕ АКЦИОНЕРНОЕ ОБЩЕСТВО «АЛМАТИНСКИЙ УНИВЕРСИТЕТ ЭНЕРГЕТИКИ И СВЯЗИ»</dc:title>
  <cp:lastModifiedBy>пользователь</cp:lastModifiedBy>
  <cp:revision>50</cp:revision>
  <dcterms:modified xsi:type="dcterms:W3CDTF">2017-12-26T05:40:12Z</dcterms:modified>
</cp:coreProperties>
</file>