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75" r:id="rId6"/>
    <p:sldId id="274" r:id="rId7"/>
    <p:sldId id="276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3FBF"/>
    <a:srgbClr val="CC66FF"/>
    <a:srgbClr val="99FF66"/>
    <a:srgbClr val="FF99FF"/>
    <a:srgbClr val="975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7" autoAdjust="0"/>
    <p:restoredTop sz="94676" autoAdjust="0"/>
  </p:normalViewPr>
  <p:slideViewPr>
    <p:cSldViewPr>
      <p:cViewPr>
        <p:scale>
          <a:sx n="90" d="100"/>
          <a:sy n="90" d="100"/>
        </p:scale>
        <p:origin x="-15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43942-9CD3-46AB-B263-DCB725EF56A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D91374-A9E6-476C-B72E-C629E4C88A64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КЛАСТЕРЫ  НААР</a:t>
          </a:r>
          <a:endParaRPr lang="ru-RU" sz="2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36FDA3-FBD8-4810-A41A-553AA8386CD5}" type="parTrans" cxnId="{7B48EA45-7A0F-4C33-ABDF-39ACEFE4A600}">
      <dgm:prSet/>
      <dgm:spPr/>
      <dgm:t>
        <a:bodyPr/>
        <a:lstStyle/>
        <a:p>
          <a:endParaRPr lang="ru-RU"/>
        </a:p>
      </dgm:t>
    </dgm:pt>
    <dgm:pt modelId="{7BCDAE08-E242-4835-B43E-7480E8230A6C}" type="sibTrans" cxnId="{7B48EA45-7A0F-4C33-ABDF-39ACEFE4A600}">
      <dgm:prSet/>
      <dgm:spPr/>
      <dgm:t>
        <a:bodyPr/>
        <a:lstStyle/>
        <a:p>
          <a:endParaRPr lang="ru-RU"/>
        </a:p>
      </dgm:t>
    </dgm:pt>
    <dgm:pt modelId="{4BDA808E-3CB5-4BFB-B78C-D5051F8490A3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ru-RU" sz="1600" b="1" dirty="0" smtClean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Кластер 1: </a:t>
          </a:r>
          <a:r>
            <a:rPr lang="ru-RU" sz="16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ОО</a:t>
          </a:r>
          <a:endParaRPr lang="ru-RU" sz="1600" b="1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680A9E-2FD5-45D3-BC45-A29C41603A78}" type="parTrans" cxnId="{D6FA5573-4321-4D51-9FE3-721853CA4E30}">
      <dgm:prSet/>
      <dgm:spPr/>
      <dgm:t>
        <a:bodyPr/>
        <a:lstStyle/>
        <a:p>
          <a:endParaRPr lang="ru-RU"/>
        </a:p>
      </dgm:t>
    </dgm:pt>
    <dgm:pt modelId="{A8EA6837-0F83-488D-AA5B-29EEA8CA24E3}" type="sibTrans" cxnId="{D6FA5573-4321-4D51-9FE3-721853CA4E30}">
      <dgm:prSet/>
      <dgm:spPr/>
      <dgm:t>
        <a:bodyPr/>
        <a:lstStyle/>
        <a:p>
          <a:endParaRPr lang="ru-RU"/>
        </a:p>
      </dgm:t>
    </dgm:pt>
    <dgm:pt modelId="{FDE41793-FB2F-42F2-AB17-8FCC96337877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600" b="1" dirty="0" smtClean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Кластер 2: </a:t>
          </a:r>
          <a:r>
            <a:rPr lang="ru-RU" sz="16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5В100200-Системы информационной безопасности; 5В050200-Информатика; 5В070300-Информационные системы; 6М070300-Информационные системы; 5В070400-Вычислительная техника и программное обеспечение; 6М070400-Вычислительная техника и программное обеспечение</a:t>
          </a:r>
          <a:endParaRPr lang="ru-RU" sz="1600" b="1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27DDB9-09DA-4956-B266-2E18DA01E53D}" type="parTrans" cxnId="{6BBCF837-8017-4E32-AF59-8DC7E57B9507}">
      <dgm:prSet/>
      <dgm:spPr/>
      <dgm:t>
        <a:bodyPr/>
        <a:lstStyle/>
        <a:p>
          <a:endParaRPr lang="ru-RU"/>
        </a:p>
      </dgm:t>
    </dgm:pt>
    <dgm:pt modelId="{27BD16CF-6F1C-4D01-AFB5-A922533F8791}" type="sibTrans" cxnId="{6BBCF837-8017-4E32-AF59-8DC7E57B9507}">
      <dgm:prSet/>
      <dgm:spPr/>
      <dgm:t>
        <a:bodyPr/>
        <a:lstStyle/>
        <a:p>
          <a:endParaRPr lang="ru-RU"/>
        </a:p>
      </dgm:t>
    </dgm:pt>
    <dgm:pt modelId="{41C6C825-C6DF-4C0C-AD2B-A7A90988494E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600" b="1" dirty="0" smtClean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Кластер 5:</a:t>
          </a:r>
          <a:r>
            <a:rPr lang="ru-RU" sz="1600" b="1" dirty="0" smtClean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5В070200-Автоматизация и управление; 6М070200-Автоматизация и управление; 5В081200-Энергообеспечение сельского хозяйства; 5В071800-Электроэнергетика; 6М071800-Электроэнергетика; </a:t>
          </a:r>
          <a:r>
            <a:rPr lang="en-US" sz="16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6D</a:t>
          </a:r>
          <a:r>
            <a:rPr lang="ru-RU" sz="16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071800-Электроэнергетика</a:t>
          </a:r>
          <a:endParaRPr lang="ru-RU" sz="1600" b="1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A68F28-37B2-4F55-8A8F-5C3A9C9E7B93}" type="parTrans" cxnId="{D5148484-5BF1-40D3-8253-13DC9BF7107A}">
      <dgm:prSet/>
      <dgm:spPr/>
      <dgm:t>
        <a:bodyPr/>
        <a:lstStyle/>
        <a:p>
          <a:endParaRPr lang="ru-RU"/>
        </a:p>
      </dgm:t>
    </dgm:pt>
    <dgm:pt modelId="{01D86D74-A4B9-48B4-9885-BE63AB982927}" type="sibTrans" cxnId="{D5148484-5BF1-40D3-8253-13DC9BF7107A}">
      <dgm:prSet/>
      <dgm:spPr/>
      <dgm:t>
        <a:bodyPr/>
        <a:lstStyle/>
        <a:p>
          <a:endParaRPr lang="ru-RU"/>
        </a:p>
      </dgm:t>
    </dgm:pt>
    <dgm:pt modelId="{D149BC6C-2A5F-471D-A4FE-CD14C884BCEC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600" b="1" dirty="0" smtClean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Кластер 3:</a:t>
          </a:r>
          <a:r>
            <a:rPr lang="ru-RU" sz="1600" b="1" dirty="0" smtClean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5В071600-Приборостроение; 6М071600-Приборостроение; 5В071900-Радиотехника, электроника и телекоммуникаций; 6М071900-Радиотехника, электроника и телекоммуникаций;  6</a:t>
          </a:r>
          <a:r>
            <a:rPr lang="en-US" sz="16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D071900-</a:t>
          </a:r>
          <a:r>
            <a:rPr lang="ru-RU" sz="16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Радиотехника, электроника и телекоммуникаций; 5В074600-Космическая техника и технологий</a:t>
          </a:r>
          <a:endParaRPr lang="ru-RU" sz="1600" b="1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222146-BA5B-4934-AD7C-24C9C849F4D9}" type="parTrans" cxnId="{BD32F99C-5CE0-436A-8B50-9070AB88A7ED}">
      <dgm:prSet/>
      <dgm:spPr/>
      <dgm:t>
        <a:bodyPr/>
        <a:lstStyle/>
        <a:p>
          <a:endParaRPr lang="ru-RU"/>
        </a:p>
      </dgm:t>
    </dgm:pt>
    <dgm:pt modelId="{1B1452D8-3A12-4070-8DBF-871A0887180E}" type="sibTrans" cxnId="{BD32F99C-5CE0-436A-8B50-9070AB88A7ED}">
      <dgm:prSet/>
      <dgm:spPr/>
      <dgm:t>
        <a:bodyPr/>
        <a:lstStyle/>
        <a:p>
          <a:endParaRPr lang="ru-RU"/>
        </a:p>
      </dgm:t>
    </dgm:pt>
    <dgm:pt modelId="{054F622A-4D72-4B54-98DB-A5EB9618C148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600" b="1" dirty="0" smtClean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Кластер 4:</a:t>
          </a:r>
          <a:r>
            <a:rPr lang="ru-RU" sz="1600" b="1" dirty="0" smtClean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5В073100-Безопасность жизнедеятельности и защита окружающей среды; 6М073100- Безопасность жизнедеятельности и защита окружающей среды; 5В071700-Теплоэнергетика; 6М071700-Теплоэнергетика; 6</a:t>
          </a:r>
          <a:r>
            <a:rPr lang="en-US" sz="16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D071700-</a:t>
          </a:r>
          <a:r>
            <a:rPr lang="ru-RU" sz="16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Теплоэнергетика</a:t>
          </a:r>
          <a:endParaRPr lang="ru-RU" sz="1600" b="1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D736F0-9F62-4D37-A72B-510317E870AA}" type="parTrans" cxnId="{3BC8A0FA-44E9-465B-A467-733689B8F78E}">
      <dgm:prSet/>
      <dgm:spPr/>
      <dgm:t>
        <a:bodyPr/>
        <a:lstStyle/>
        <a:p>
          <a:endParaRPr lang="ru-RU"/>
        </a:p>
      </dgm:t>
    </dgm:pt>
    <dgm:pt modelId="{174D3211-F8D0-4440-BDF2-5D3D2CB78439}" type="sibTrans" cxnId="{3BC8A0FA-44E9-465B-A467-733689B8F78E}">
      <dgm:prSet/>
      <dgm:spPr/>
      <dgm:t>
        <a:bodyPr/>
        <a:lstStyle/>
        <a:p>
          <a:endParaRPr lang="ru-RU"/>
        </a:p>
      </dgm:t>
    </dgm:pt>
    <dgm:pt modelId="{E1A3CAD1-A05E-4944-86F6-B23CC16A68B0}" type="pres">
      <dgm:prSet presAssocID="{27543942-9CD3-46AB-B263-DCB725EF56A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0EB87E-4801-4D4F-9D05-1FD4A5142068}" type="pres">
      <dgm:prSet presAssocID="{93D91374-A9E6-476C-B72E-C629E4C88A64}" presName="root1" presStyleCnt="0"/>
      <dgm:spPr/>
    </dgm:pt>
    <dgm:pt modelId="{3FB9ECB7-33EB-4C8C-8CF5-7468D6C035EC}" type="pres">
      <dgm:prSet presAssocID="{93D91374-A9E6-476C-B72E-C629E4C88A64}" presName="LevelOneTextNode" presStyleLbl="node0" presStyleIdx="0" presStyleCnt="1" custScaleY="111099" custLinFactNeighborX="-23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F520FB-52F9-4FF3-900F-264F97120836}" type="pres">
      <dgm:prSet presAssocID="{93D91374-A9E6-476C-B72E-C629E4C88A64}" presName="level2hierChild" presStyleCnt="0"/>
      <dgm:spPr/>
    </dgm:pt>
    <dgm:pt modelId="{4A385E48-9831-49C1-80BC-7E2D28F51407}" type="pres">
      <dgm:prSet presAssocID="{F0680A9E-2FD5-45D3-BC45-A29C41603A78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10E3AC56-BAE9-43A7-A46F-36C12A2F8676}" type="pres">
      <dgm:prSet presAssocID="{F0680A9E-2FD5-45D3-BC45-A29C41603A78}" presName="connTx" presStyleLbl="parChTrans1D2" presStyleIdx="0" presStyleCnt="5"/>
      <dgm:spPr/>
      <dgm:t>
        <a:bodyPr/>
        <a:lstStyle/>
        <a:p>
          <a:endParaRPr lang="ru-RU"/>
        </a:p>
      </dgm:t>
    </dgm:pt>
    <dgm:pt modelId="{320A647B-61E9-4108-BE42-269CC2267C9C}" type="pres">
      <dgm:prSet presAssocID="{4BDA808E-3CB5-4BFB-B78C-D5051F8490A3}" presName="root2" presStyleCnt="0"/>
      <dgm:spPr/>
    </dgm:pt>
    <dgm:pt modelId="{5037166B-D2A0-400E-A69D-9B23E576F8CA}" type="pres">
      <dgm:prSet presAssocID="{4BDA808E-3CB5-4BFB-B78C-D5051F8490A3}" presName="LevelTwoTextNode" presStyleLbl="node2" presStyleIdx="0" presStyleCnt="5" custScaleX="295645" custScaleY="66070" custLinFactNeighborX="-514" custLinFactNeighborY="-4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8F92ED-C466-4845-9379-1E61F27BB0E3}" type="pres">
      <dgm:prSet presAssocID="{4BDA808E-3CB5-4BFB-B78C-D5051F8490A3}" presName="level3hierChild" presStyleCnt="0"/>
      <dgm:spPr/>
    </dgm:pt>
    <dgm:pt modelId="{E4CE9344-0386-412A-8F55-89980B574A0B}" type="pres">
      <dgm:prSet presAssocID="{F327DDB9-09DA-4956-B266-2E18DA01E53D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B84E8A41-D770-4142-97C7-537840274798}" type="pres">
      <dgm:prSet presAssocID="{F327DDB9-09DA-4956-B266-2E18DA01E53D}" presName="connTx" presStyleLbl="parChTrans1D2" presStyleIdx="1" presStyleCnt="5"/>
      <dgm:spPr/>
      <dgm:t>
        <a:bodyPr/>
        <a:lstStyle/>
        <a:p>
          <a:endParaRPr lang="ru-RU"/>
        </a:p>
      </dgm:t>
    </dgm:pt>
    <dgm:pt modelId="{CAC467BC-CF36-406D-9D01-D8CA35736EAE}" type="pres">
      <dgm:prSet presAssocID="{FDE41793-FB2F-42F2-AB17-8FCC96337877}" presName="root2" presStyleCnt="0"/>
      <dgm:spPr/>
    </dgm:pt>
    <dgm:pt modelId="{CB405628-FABD-4F5A-8A66-F982270EC70E}" type="pres">
      <dgm:prSet presAssocID="{FDE41793-FB2F-42F2-AB17-8FCC96337877}" presName="LevelTwoTextNode" presStyleLbl="node2" presStyleIdx="1" presStyleCnt="5" custScaleX="293675" custScaleY="160442" custLinFactNeighborX="-514" custLinFactNeighborY="-47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422C36-15EF-4E9D-86B1-A1F10C1BC8F5}" type="pres">
      <dgm:prSet presAssocID="{FDE41793-FB2F-42F2-AB17-8FCC96337877}" presName="level3hierChild" presStyleCnt="0"/>
      <dgm:spPr/>
    </dgm:pt>
    <dgm:pt modelId="{07F8DB1A-0AE4-44BE-A2FA-BB6992B46B73}" type="pres">
      <dgm:prSet presAssocID="{F6222146-BA5B-4934-AD7C-24C9C849F4D9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E444B632-860B-484A-AA6C-84062CC00B38}" type="pres">
      <dgm:prSet presAssocID="{F6222146-BA5B-4934-AD7C-24C9C849F4D9}" presName="connTx" presStyleLbl="parChTrans1D2" presStyleIdx="2" presStyleCnt="5"/>
      <dgm:spPr/>
      <dgm:t>
        <a:bodyPr/>
        <a:lstStyle/>
        <a:p>
          <a:endParaRPr lang="ru-RU"/>
        </a:p>
      </dgm:t>
    </dgm:pt>
    <dgm:pt modelId="{15C43C07-342B-418C-A43D-7B2F88F7FD80}" type="pres">
      <dgm:prSet presAssocID="{D149BC6C-2A5F-471D-A4FE-CD14C884BCEC}" presName="root2" presStyleCnt="0"/>
      <dgm:spPr/>
    </dgm:pt>
    <dgm:pt modelId="{0758C519-A4DF-403C-881A-1589C940BE07}" type="pres">
      <dgm:prSet presAssocID="{D149BC6C-2A5F-471D-A4FE-CD14C884BCEC}" presName="LevelTwoTextNode" presStyleLbl="node2" presStyleIdx="2" presStyleCnt="5" custScaleX="296389" custScaleY="133937" custLinFactNeighborX="-514" custLinFactNeighborY="-166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049977-243C-4A8B-AFF1-E51B5D4B307B}" type="pres">
      <dgm:prSet presAssocID="{D149BC6C-2A5F-471D-A4FE-CD14C884BCEC}" presName="level3hierChild" presStyleCnt="0"/>
      <dgm:spPr/>
    </dgm:pt>
    <dgm:pt modelId="{25E1C552-74E7-42A4-B09F-CDCC8D1D2B30}" type="pres">
      <dgm:prSet presAssocID="{94D736F0-9F62-4D37-A72B-510317E870AA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4A028B8A-B4FA-4A7F-AAA0-5820DBC7EE4B}" type="pres">
      <dgm:prSet presAssocID="{94D736F0-9F62-4D37-A72B-510317E870AA}" presName="connTx" presStyleLbl="parChTrans1D2" presStyleIdx="3" presStyleCnt="5"/>
      <dgm:spPr/>
      <dgm:t>
        <a:bodyPr/>
        <a:lstStyle/>
        <a:p>
          <a:endParaRPr lang="ru-RU"/>
        </a:p>
      </dgm:t>
    </dgm:pt>
    <dgm:pt modelId="{6226C3F3-E23E-4479-9E3F-6B338922E567}" type="pres">
      <dgm:prSet presAssocID="{054F622A-4D72-4B54-98DB-A5EB9618C148}" presName="root2" presStyleCnt="0"/>
      <dgm:spPr/>
    </dgm:pt>
    <dgm:pt modelId="{A19770BE-2E29-44A7-989A-8A86780DF87C}" type="pres">
      <dgm:prSet presAssocID="{054F622A-4D72-4B54-98DB-A5EB9618C148}" presName="LevelTwoTextNode" presStyleLbl="node2" presStyleIdx="3" presStyleCnt="5" custScaleX="295677" custScaleY="127580" custLinFactNeighborX="-514" custLinFactNeighborY="-213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FC6124-89ED-4D15-B211-5D387FC881A5}" type="pres">
      <dgm:prSet presAssocID="{054F622A-4D72-4B54-98DB-A5EB9618C148}" presName="level3hierChild" presStyleCnt="0"/>
      <dgm:spPr/>
    </dgm:pt>
    <dgm:pt modelId="{4027A54E-0997-4C10-B662-C220D85C763A}" type="pres">
      <dgm:prSet presAssocID="{A9A68F28-37B2-4F55-8A8F-5C3A9C9E7B93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3A1C8A8A-ECEE-4CF9-8AEB-42F7B17BCC9E}" type="pres">
      <dgm:prSet presAssocID="{A9A68F28-37B2-4F55-8A8F-5C3A9C9E7B93}" presName="connTx" presStyleLbl="parChTrans1D2" presStyleIdx="4" presStyleCnt="5"/>
      <dgm:spPr/>
      <dgm:t>
        <a:bodyPr/>
        <a:lstStyle/>
        <a:p>
          <a:endParaRPr lang="ru-RU"/>
        </a:p>
      </dgm:t>
    </dgm:pt>
    <dgm:pt modelId="{B6D2AED9-EC5F-4935-878E-53AA5983795B}" type="pres">
      <dgm:prSet presAssocID="{41C6C825-C6DF-4C0C-AD2B-A7A90988494E}" presName="root2" presStyleCnt="0"/>
      <dgm:spPr/>
    </dgm:pt>
    <dgm:pt modelId="{FEF65782-93BF-46EC-B9DB-D0A922D14034}" type="pres">
      <dgm:prSet presAssocID="{41C6C825-C6DF-4C0C-AD2B-A7A90988494E}" presName="LevelTwoTextNode" presStyleLbl="node2" presStyleIdx="4" presStyleCnt="5" custScaleX="295269" custLinFactNeighborX="-514" custLinFactNeighborY="-292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95838A-16F4-4968-8D14-C043D4CC22EB}" type="pres">
      <dgm:prSet presAssocID="{41C6C825-C6DF-4C0C-AD2B-A7A90988494E}" presName="level3hierChild" presStyleCnt="0"/>
      <dgm:spPr/>
    </dgm:pt>
  </dgm:ptLst>
  <dgm:cxnLst>
    <dgm:cxn modelId="{7820AF75-6709-4A67-AABD-E26E68873B6B}" type="presOf" srcId="{FDE41793-FB2F-42F2-AB17-8FCC96337877}" destId="{CB405628-FABD-4F5A-8A66-F982270EC70E}" srcOrd="0" destOrd="0" presId="urn:microsoft.com/office/officeart/2008/layout/HorizontalMultiLevelHierarchy"/>
    <dgm:cxn modelId="{63F0FE0F-D724-4364-8C81-9F4DD5202AE6}" type="presOf" srcId="{F327DDB9-09DA-4956-B266-2E18DA01E53D}" destId="{B84E8A41-D770-4142-97C7-537840274798}" srcOrd="1" destOrd="0" presId="urn:microsoft.com/office/officeart/2008/layout/HorizontalMultiLevelHierarchy"/>
    <dgm:cxn modelId="{5159762F-B5D5-4401-AC7B-00940077BAE6}" type="presOf" srcId="{F0680A9E-2FD5-45D3-BC45-A29C41603A78}" destId="{10E3AC56-BAE9-43A7-A46F-36C12A2F8676}" srcOrd="1" destOrd="0" presId="urn:microsoft.com/office/officeart/2008/layout/HorizontalMultiLevelHierarchy"/>
    <dgm:cxn modelId="{3BC8A0FA-44E9-465B-A467-733689B8F78E}" srcId="{93D91374-A9E6-476C-B72E-C629E4C88A64}" destId="{054F622A-4D72-4B54-98DB-A5EB9618C148}" srcOrd="3" destOrd="0" parTransId="{94D736F0-9F62-4D37-A72B-510317E870AA}" sibTransId="{174D3211-F8D0-4440-BDF2-5D3D2CB78439}"/>
    <dgm:cxn modelId="{8A77CD11-EB51-45D8-BD18-7D44CE19BCC6}" type="presOf" srcId="{D149BC6C-2A5F-471D-A4FE-CD14C884BCEC}" destId="{0758C519-A4DF-403C-881A-1589C940BE07}" srcOrd="0" destOrd="0" presId="urn:microsoft.com/office/officeart/2008/layout/HorizontalMultiLevelHierarchy"/>
    <dgm:cxn modelId="{40874F61-AD43-4D6F-BC89-059DECD2A306}" type="presOf" srcId="{A9A68F28-37B2-4F55-8A8F-5C3A9C9E7B93}" destId="{4027A54E-0997-4C10-B662-C220D85C763A}" srcOrd="0" destOrd="0" presId="urn:microsoft.com/office/officeart/2008/layout/HorizontalMultiLevelHierarchy"/>
    <dgm:cxn modelId="{7B48EA45-7A0F-4C33-ABDF-39ACEFE4A600}" srcId="{27543942-9CD3-46AB-B263-DCB725EF56AC}" destId="{93D91374-A9E6-476C-B72E-C629E4C88A64}" srcOrd="0" destOrd="0" parTransId="{7D36FDA3-FBD8-4810-A41A-553AA8386CD5}" sibTransId="{7BCDAE08-E242-4835-B43E-7480E8230A6C}"/>
    <dgm:cxn modelId="{7B6AE33A-58A3-48FE-A114-CA4EC90C0AE2}" type="presOf" srcId="{94D736F0-9F62-4D37-A72B-510317E870AA}" destId="{4A028B8A-B4FA-4A7F-AAA0-5820DBC7EE4B}" srcOrd="1" destOrd="0" presId="urn:microsoft.com/office/officeart/2008/layout/HorizontalMultiLevelHierarchy"/>
    <dgm:cxn modelId="{57508324-EA77-437A-A8A7-DDE4F3F84195}" type="presOf" srcId="{27543942-9CD3-46AB-B263-DCB725EF56AC}" destId="{E1A3CAD1-A05E-4944-86F6-B23CC16A68B0}" srcOrd="0" destOrd="0" presId="urn:microsoft.com/office/officeart/2008/layout/HorizontalMultiLevelHierarchy"/>
    <dgm:cxn modelId="{6BBCF837-8017-4E32-AF59-8DC7E57B9507}" srcId="{93D91374-A9E6-476C-B72E-C629E4C88A64}" destId="{FDE41793-FB2F-42F2-AB17-8FCC96337877}" srcOrd="1" destOrd="0" parTransId="{F327DDB9-09DA-4956-B266-2E18DA01E53D}" sibTransId="{27BD16CF-6F1C-4D01-AFB5-A922533F8791}"/>
    <dgm:cxn modelId="{D6FA5573-4321-4D51-9FE3-721853CA4E30}" srcId="{93D91374-A9E6-476C-B72E-C629E4C88A64}" destId="{4BDA808E-3CB5-4BFB-B78C-D5051F8490A3}" srcOrd="0" destOrd="0" parTransId="{F0680A9E-2FD5-45D3-BC45-A29C41603A78}" sibTransId="{A8EA6837-0F83-488D-AA5B-29EEA8CA24E3}"/>
    <dgm:cxn modelId="{BD32F99C-5CE0-436A-8B50-9070AB88A7ED}" srcId="{93D91374-A9E6-476C-B72E-C629E4C88A64}" destId="{D149BC6C-2A5F-471D-A4FE-CD14C884BCEC}" srcOrd="2" destOrd="0" parTransId="{F6222146-BA5B-4934-AD7C-24C9C849F4D9}" sibTransId="{1B1452D8-3A12-4070-8DBF-871A0887180E}"/>
    <dgm:cxn modelId="{D9BF3054-AFF0-4C8E-B3D7-0D2B45CF1933}" type="presOf" srcId="{F6222146-BA5B-4934-AD7C-24C9C849F4D9}" destId="{07F8DB1A-0AE4-44BE-A2FA-BB6992B46B73}" srcOrd="0" destOrd="0" presId="urn:microsoft.com/office/officeart/2008/layout/HorizontalMultiLevelHierarchy"/>
    <dgm:cxn modelId="{D5148484-5BF1-40D3-8253-13DC9BF7107A}" srcId="{93D91374-A9E6-476C-B72E-C629E4C88A64}" destId="{41C6C825-C6DF-4C0C-AD2B-A7A90988494E}" srcOrd="4" destOrd="0" parTransId="{A9A68F28-37B2-4F55-8A8F-5C3A9C9E7B93}" sibTransId="{01D86D74-A4B9-48B4-9885-BE63AB982927}"/>
    <dgm:cxn modelId="{D77514D3-95CF-4259-9144-304F1666D4B5}" type="presOf" srcId="{054F622A-4D72-4B54-98DB-A5EB9618C148}" destId="{A19770BE-2E29-44A7-989A-8A86780DF87C}" srcOrd="0" destOrd="0" presId="urn:microsoft.com/office/officeart/2008/layout/HorizontalMultiLevelHierarchy"/>
    <dgm:cxn modelId="{71A7E692-989F-45C6-8356-205826CAF7DD}" type="presOf" srcId="{41C6C825-C6DF-4C0C-AD2B-A7A90988494E}" destId="{FEF65782-93BF-46EC-B9DB-D0A922D14034}" srcOrd="0" destOrd="0" presId="urn:microsoft.com/office/officeart/2008/layout/HorizontalMultiLevelHierarchy"/>
    <dgm:cxn modelId="{FD75210A-5CD7-46F6-B616-B9A706DD8A5B}" type="presOf" srcId="{F327DDB9-09DA-4956-B266-2E18DA01E53D}" destId="{E4CE9344-0386-412A-8F55-89980B574A0B}" srcOrd="0" destOrd="0" presId="urn:microsoft.com/office/officeart/2008/layout/HorizontalMultiLevelHierarchy"/>
    <dgm:cxn modelId="{FFAAAF5E-4A61-4D48-AD92-2690E4F5F6FF}" type="presOf" srcId="{4BDA808E-3CB5-4BFB-B78C-D5051F8490A3}" destId="{5037166B-D2A0-400E-A69D-9B23E576F8CA}" srcOrd="0" destOrd="0" presId="urn:microsoft.com/office/officeart/2008/layout/HorizontalMultiLevelHierarchy"/>
    <dgm:cxn modelId="{38472D81-FCD6-4626-AB5B-AD108BFCDDED}" type="presOf" srcId="{F0680A9E-2FD5-45D3-BC45-A29C41603A78}" destId="{4A385E48-9831-49C1-80BC-7E2D28F51407}" srcOrd="0" destOrd="0" presId="urn:microsoft.com/office/officeart/2008/layout/HorizontalMultiLevelHierarchy"/>
    <dgm:cxn modelId="{6A1879D2-243F-48F2-8467-873EB643C25E}" type="presOf" srcId="{F6222146-BA5B-4934-AD7C-24C9C849F4D9}" destId="{E444B632-860B-484A-AA6C-84062CC00B38}" srcOrd="1" destOrd="0" presId="urn:microsoft.com/office/officeart/2008/layout/HorizontalMultiLevelHierarchy"/>
    <dgm:cxn modelId="{F725585D-1592-48DA-9BF2-F63EFC322293}" type="presOf" srcId="{93D91374-A9E6-476C-B72E-C629E4C88A64}" destId="{3FB9ECB7-33EB-4C8C-8CF5-7468D6C035EC}" srcOrd="0" destOrd="0" presId="urn:microsoft.com/office/officeart/2008/layout/HorizontalMultiLevelHierarchy"/>
    <dgm:cxn modelId="{D266972F-DD8F-494E-A938-F688510621B5}" type="presOf" srcId="{94D736F0-9F62-4D37-A72B-510317E870AA}" destId="{25E1C552-74E7-42A4-B09F-CDCC8D1D2B30}" srcOrd="0" destOrd="0" presId="urn:microsoft.com/office/officeart/2008/layout/HorizontalMultiLevelHierarchy"/>
    <dgm:cxn modelId="{0BFA9F50-FF42-4AAC-8D8A-5D8D18197072}" type="presOf" srcId="{A9A68F28-37B2-4F55-8A8F-5C3A9C9E7B93}" destId="{3A1C8A8A-ECEE-4CF9-8AEB-42F7B17BCC9E}" srcOrd="1" destOrd="0" presId="urn:microsoft.com/office/officeart/2008/layout/HorizontalMultiLevelHierarchy"/>
    <dgm:cxn modelId="{ECBD1282-8DF4-4B6C-897D-36522AB13055}" type="presParOf" srcId="{E1A3CAD1-A05E-4944-86F6-B23CC16A68B0}" destId="{F70EB87E-4801-4D4F-9D05-1FD4A5142068}" srcOrd="0" destOrd="0" presId="urn:microsoft.com/office/officeart/2008/layout/HorizontalMultiLevelHierarchy"/>
    <dgm:cxn modelId="{085E0293-AE25-4B63-9137-9232801588FD}" type="presParOf" srcId="{F70EB87E-4801-4D4F-9D05-1FD4A5142068}" destId="{3FB9ECB7-33EB-4C8C-8CF5-7468D6C035EC}" srcOrd="0" destOrd="0" presId="urn:microsoft.com/office/officeart/2008/layout/HorizontalMultiLevelHierarchy"/>
    <dgm:cxn modelId="{9386AA14-D07B-4107-B8A8-1EC1BD82D797}" type="presParOf" srcId="{F70EB87E-4801-4D4F-9D05-1FD4A5142068}" destId="{0BF520FB-52F9-4FF3-900F-264F97120836}" srcOrd="1" destOrd="0" presId="urn:microsoft.com/office/officeart/2008/layout/HorizontalMultiLevelHierarchy"/>
    <dgm:cxn modelId="{46ABEEF5-A60D-4321-AA9B-FD470432442F}" type="presParOf" srcId="{0BF520FB-52F9-4FF3-900F-264F97120836}" destId="{4A385E48-9831-49C1-80BC-7E2D28F51407}" srcOrd="0" destOrd="0" presId="urn:microsoft.com/office/officeart/2008/layout/HorizontalMultiLevelHierarchy"/>
    <dgm:cxn modelId="{66C64319-637B-4A80-BAC4-932F000369C5}" type="presParOf" srcId="{4A385E48-9831-49C1-80BC-7E2D28F51407}" destId="{10E3AC56-BAE9-43A7-A46F-36C12A2F8676}" srcOrd="0" destOrd="0" presId="urn:microsoft.com/office/officeart/2008/layout/HorizontalMultiLevelHierarchy"/>
    <dgm:cxn modelId="{7CDBDFCF-4562-4913-9F81-FBA7123B40EC}" type="presParOf" srcId="{0BF520FB-52F9-4FF3-900F-264F97120836}" destId="{320A647B-61E9-4108-BE42-269CC2267C9C}" srcOrd="1" destOrd="0" presId="urn:microsoft.com/office/officeart/2008/layout/HorizontalMultiLevelHierarchy"/>
    <dgm:cxn modelId="{728A7E7A-F4A9-4B3C-B9BC-67480203878A}" type="presParOf" srcId="{320A647B-61E9-4108-BE42-269CC2267C9C}" destId="{5037166B-D2A0-400E-A69D-9B23E576F8CA}" srcOrd="0" destOrd="0" presId="urn:microsoft.com/office/officeart/2008/layout/HorizontalMultiLevelHierarchy"/>
    <dgm:cxn modelId="{91AAD91D-961E-474C-9300-2867C3C0AC30}" type="presParOf" srcId="{320A647B-61E9-4108-BE42-269CC2267C9C}" destId="{2D8F92ED-C466-4845-9379-1E61F27BB0E3}" srcOrd="1" destOrd="0" presId="urn:microsoft.com/office/officeart/2008/layout/HorizontalMultiLevelHierarchy"/>
    <dgm:cxn modelId="{09DE154D-0FD7-41D9-92C7-1DBDF73B1949}" type="presParOf" srcId="{0BF520FB-52F9-4FF3-900F-264F97120836}" destId="{E4CE9344-0386-412A-8F55-89980B574A0B}" srcOrd="2" destOrd="0" presId="urn:microsoft.com/office/officeart/2008/layout/HorizontalMultiLevelHierarchy"/>
    <dgm:cxn modelId="{BA65B6F3-764E-4E49-B260-8B6E83A1B76A}" type="presParOf" srcId="{E4CE9344-0386-412A-8F55-89980B574A0B}" destId="{B84E8A41-D770-4142-97C7-537840274798}" srcOrd="0" destOrd="0" presId="urn:microsoft.com/office/officeart/2008/layout/HorizontalMultiLevelHierarchy"/>
    <dgm:cxn modelId="{120F7CC3-E218-4BF3-BBB3-B126E68791B4}" type="presParOf" srcId="{0BF520FB-52F9-4FF3-900F-264F97120836}" destId="{CAC467BC-CF36-406D-9D01-D8CA35736EAE}" srcOrd="3" destOrd="0" presId="urn:microsoft.com/office/officeart/2008/layout/HorizontalMultiLevelHierarchy"/>
    <dgm:cxn modelId="{22720190-4451-4DBB-A907-6A121ADBCC51}" type="presParOf" srcId="{CAC467BC-CF36-406D-9D01-D8CA35736EAE}" destId="{CB405628-FABD-4F5A-8A66-F982270EC70E}" srcOrd="0" destOrd="0" presId="urn:microsoft.com/office/officeart/2008/layout/HorizontalMultiLevelHierarchy"/>
    <dgm:cxn modelId="{7736B375-35E1-4490-88D0-CF0CF93D37E4}" type="presParOf" srcId="{CAC467BC-CF36-406D-9D01-D8CA35736EAE}" destId="{50422C36-15EF-4E9D-86B1-A1F10C1BC8F5}" srcOrd="1" destOrd="0" presId="urn:microsoft.com/office/officeart/2008/layout/HorizontalMultiLevelHierarchy"/>
    <dgm:cxn modelId="{AA055BCA-7B87-41F8-80C1-59D6364C176B}" type="presParOf" srcId="{0BF520FB-52F9-4FF3-900F-264F97120836}" destId="{07F8DB1A-0AE4-44BE-A2FA-BB6992B46B73}" srcOrd="4" destOrd="0" presId="urn:microsoft.com/office/officeart/2008/layout/HorizontalMultiLevelHierarchy"/>
    <dgm:cxn modelId="{9EE2B789-F114-42E6-85FB-7FDA2CE67927}" type="presParOf" srcId="{07F8DB1A-0AE4-44BE-A2FA-BB6992B46B73}" destId="{E444B632-860B-484A-AA6C-84062CC00B38}" srcOrd="0" destOrd="0" presId="urn:microsoft.com/office/officeart/2008/layout/HorizontalMultiLevelHierarchy"/>
    <dgm:cxn modelId="{713BE65F-46BD-43F1-B652-2002B5051832}" type="presParOf" srcId="{0BF520FB-52F9-4FF3-900F-264F97120836}" destId="{15C43C07-342B-418C-A43D-7B2F88F7FD80}" srcOrd="5" destOrd="0" presId="urn:microsoft.com/office/officeart/2008/layout/HorizontalMultiLevelHierarchy"/>
    <dgm:cxn modelId="{21519036-0EED-4EB8-A51C-151AE6F49E08}" type="presParOf" srcId="{15C43C07-342B-418C-A43D-7B2F88F7FD80}" destId="{0758C519-A4DF-403C-881A-1589C940BE07}" srcOrd="0" destOrd="0" presId="urn:microsoft.com/office/officeart/2008/layout/HorizontalMultiLevelHierarchy"/>
    <dgm:cxn modelId="{2084A2C8-1305-439D-9635-35BC1DA07CDB}" type="presParOf" srcId="{15C43C07-342B-418C-A43D-7B2F88F7FD80}" destId="{E2049977-243C-4A8B-AFF1-E51B5D4B307B}" srcOrd="1" destOrd="0" presId="urn:microsoft.com/office/officeart/2008/layout/HorizontalMultiLevelHierarchy"/>
    <dgm:cxn modelId="{5E39ACA7-EAAC-42B5-BD72-BB7D2959CE31}" type="presParOf" srcId="{0BF520FB-52F9-4FF3-900F-264F97120836}" destId="{25E1C552-74E7-42A4-B09F-CDCC8D1D2B30}" srcOrd="6" destOrd="0" presId="urn:microsoft.com/office/officeart/2008/layout/HorizontalMultiLevelHierarchy"/>
    <dgm:cxn modelId="{0EA41819-73A7-419F-931C-43D00E65E63C}" type="presParOf" srcId="{25E1C552-74E7-42A4-B09F-CDCC8D1D2B30}" destId="{4A028B8A-B4FA-4A7F-AAA0-5820DBC7EE4B}" srcOrd="0" destOrd="0" presId="urn:microsoft.com/office/officeart/2008/layout/HorizontalMultiLevelHierarchy"/>
    <dgm:cxn modelId="{62DF1B70-E76F-45FC-AE38-A1B615EA110F}" type="presParOf" srcId="{0BF520FB-52F9-4FF3-900F-264F97120836}" destId="{6226C3F3-E23E-4479-9E3F-6B338922E567}" srcOrd="7" destOrd="0" presId="urn:microsoft.com/office/officeart/2008/layout/HorizontalMultiLevelHierarchy"/>
    <dgm:cxn modelId="{EADE14BE-231E-41B5-914B-E029506A3C79}" type="presParOf" srcId="{6226C3F3-E23E-4479-9E3F-6B338922E567}" destId="{A19770BE-2E29-44A7-989A-8A86780DF87C}" srcOrd="0" destOrd="0" presId="urn:microsoft.com/office/officeart/2008/layout/HorizontalMultiLevelHierarchy"/>
    <dgm:cxn modelId="{FB237DEF-C96B-4A88-9589-57E145884E43}" type="presParOf" srcId="{6226C3F3-E23E-4479-9E3F-6B338922E567}" destId="{7CFC6124-89ED-4D15-B211-5D387FC881A5}" srcOrd="1" destOrd="0" presId="urn:microsoft.com/office/officeart/2008/layout/HorizontalMultiLevelHierarchy"/>
    <dgm:cxn modelId="{2A1B39D2-1208-4E28-8EC5-6A05CFFD9EF9}" type="presParOf" srcId="{0BF520FB-52F9-4FF3-900F-264F97120836}" destId="{4027A54E-0997-4C10-B662-C220D85C763A}" srcOrd="8" destOrd="0" presId="urn:microsoft.com/office/officeart/2008/layout/HorizontalMultiLevelHierarchy"/>
    <dgm:cxn modelId="{287222F5-164E-4C4D-BB67-809833AEB92D}" type="presParOf" srcId="{4027A54E-0997-4C10-B662-C220D85C763A}" destId="{3A1C8A8A-ECEE-4CF9-8AEB-42F7B17BCC9E}" srcOrd="0" destOrd="0" presId="urn:microsoft.com/office/officeart/2008/layout/HorizontalMultiLevelHierarchy"/>
    <dgm:cxn modelId="{38221612-436D-4C13-BF43-C245688FFC80}" type="presParOf" srcId="{0BF520FB-52F9-4FF3-900F-264F97120836}" destId="{B6D2AED9-EC5F-4935-878E-53AA5983795B}" srcOrd="9" destOrd="0" presId="urn:microsoft.com/office/officeart/2008/layout/HorizontalMultiLevelHierarchy"/>
    <dgm:cxn modelId="{7A2C05ED-CA08-40C1-95C7-821B4347401A}" type="presParOf" srcId="{B6D2AED9-EC5F-4935-878E-53AA5983795B}" destId="{FEF65782-93BF-46EC-B9DB-D0A922D14034}" srcOrd="0" destOrd="0" presId="urn:microsoft.com/office/officeart/2008/layout/HorizontalMultiLevelHierarchy"/>
    <dgm:cxn modelId="{DBCC748E-82CC-4230-B8EB-0CF6A5A5899D}" type="presParOf" srcId="{B6D2AED9-EC5F-4935-878E-53AA5983795B}" destId="{4895838A-16F4-4968-8D14-C043D4CC22E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27A54E-0997-4C10-B662-C220D85C763A}">
      <dsp:nvSpPr>
        <dsp:cNvPr id="0" name=""/>
        <dsp:cNvSpPr/>
      </dsp:nvSpPr>
      <dsp:spPr>
        <a:xfrm>
          <a:off x="801479" y="2572717"/>
          <a:ext cx="494668" cy="1977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7334" y="0"/>
              </a:lnTo>
              <a:lnTo>
                <a:pt x="247334" y="1977152"/>
              </a:lnTo>
              <a:lnTo>
                <a:pt x="494668" y="197715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997861" y="3510341"/>
        <a:ext cx="101904" cy="101904"/>
      </dsp:txXfrm>
    </dsp:sp>
    <dsp:sp modelId="{25E1C552-74E7-42A4-B09F-CDCC8D1D2B30}">
      <dsp:nvSpPr>
        <dsp:cNvPr id="0" name=""/>
        <dsp:cNvSpPr/>
      </dsp:nvSpPr>
      <dsp:spPr>
        <a:xfrm>
          <a:off x="801479" y="2572717"/>
          <a:ext cx="494668" cy="10000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7334" y="0"/>
              </a:lnTo>
              <a:lnTo>
                <a:pt x="247334" y="1000019"/>
              </a:lnTo>
              <a:lnTo>
                <a:pt x="494668" y="100001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020921" y="3044835"/>
        <a:ext cx="55783" cy="55783"/>
      </dsp:txXfrm>
    </dsp:sp>
    <dsp:sp modelId="{07F8DB1A-0AE4-44BE-A2FA-BB6992B46B73}">
      <dsp:nvSpPr>
        <dsp:cNvPr id="0" name=""/>
        <dsp:cNvSpPr/>
      </dsp:nvSpPr>
      <dsp:spPr>
        <a:xfrm>
          <a:off x="801479" y="2444347"/>
          <a:ext cx="494668" cy="128370"/>
        </a:xfrm>
        <a:custGeom>
          <a:avLst/>
          <a:gdLst/>
          <a:ahLst/>
          <a:cxnLst/>
          <a:rect l="0" t="0" r="0" b="0"/>
          <a:pathLst>
            <a:path>
              <a:moveTo>
                <a:pt x="0" y="128370"/>
              </a:moveTo>
              <a:lnTo>
                <a:pt x="247334" y="128370"/>
              </a:lnTo>
              <a:lnTo>
                <a:pt x="247334" y="0"/>
              </a:lnTo>
              <a:lnTo>
                <a:pt x="494668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036037" y="2495756"/>
        <a:ext cx="25552" cy="25552"/>
      </dsp:txXfrm>
    </dsp:sp>
    <dsp:sp modelId="{E4CE9344-0386-412A-8F55-89980B574A0B}">
      <dsp:nvSpPr>
        <dsp:cNvPr id="0" name=""/>
        <dsp:cNvSpPr/>
      </dsp:nvSpPr>
      <dsp:spPr>
        <a:xfrm>
          <a:off x="801479" y="1247176"/>
          <a:ext cx="494668" cy="1325541"/>
        </a:xfrm>
        <a:custGeom>
          <a:avLst/>
          <a:gdLst/>
          <a:ahLst/>
          <a:cxnLst/>
          <a:rect l="0" t="0" r="0" b="0"/>
          <a:pathLst>
            <a:path>
              <a:moveTo>
                <a:pt x="0" y="1325541"/>
              </a:moveTo>
              <a:lnTo>
                <a:pt x="247334" y="1325541"/>
              </a:lnTo>
              <a:lnTo>
                <a:pt x="247334" y="0"/>
              </a:lnTo>
              <a:lnTo>
                <a:pt x="494668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013442" y="1874576"/>
        <a:ext cx="70741" cy="70741"/>
      </dsp:txXfrm>
    </dsp:sp>
    <dsp:sp modelId="{4A385E48-9831-49C1-80BC-7E2D28F51407}">
      <dsp:nvSpPr>
        <dsp:cNvPr id="0" name=""/>
        <dsp:cNvSpPr/>
      </dsp:nvSpPr>
      <dsp:spPr>
        <a:xfrm>
          <a:off x="801479" y="246712"/>
          <a:ext cx="494668" cy="2326004"/>
        </a:xfrm>
        <a:custGeom>
          <a:avLst/>
          <a:gdLst/>
          <a:ahLst/>
          <a:cxnLst/>
          <a:rect l="0" t="0" r="0" b="0"/>
          <a:pathLst>
            <a:path>
              <a:moveTo>
                <a:pt x="0" y="2326004"/>
              </a:moveTo>
              <a:lnTo>
                <a:pt x="247334" y="2326004"/>
              </a:lnTo>
              <a:lnTo>
                <a:pt x="247334" y="0"/>
              </a:lnTo>
              <a:lnTo>
                <a:pt x="494668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989363" y="1350264"/>
        <a:ext cx="118901" cy="118901"/>
      </dsp:txXfrm>
    </dsp:sp>
    <dsp:sp modelId="{3FB9ECB7-33EB-4C8C-8CF5-7468D6C035EC}">
      <dsp:nvSpPr>
        <dsp:cNvPr id="0" name=""/>
        <dsp:cNvSpPr/>
      </dsp:nvSpPr>
      <dsp:spPr>
        <a:xfrm rot="16200000">
          <a:off x="-1755360" y="2199309"/>
          <a:ext cx="4366864" cy="746815"/>
        </a:xfrm>
        <a:prstGeom prst="rec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КЛАСТЕРЫ  НААР</a:t>
          </a:r>
          <a:endParaRPr lang="ru-RU" sz="2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-1755360" y="2199309"/>
        <a:ext cx="4366864" cy="746815"/>
      </dsp:txXfrm>
    </dsp:sp>
    <dsp:sp modelId="{5037166B-D2A0-400E-A69D-9B23E576F8CA}">
      <dsp:nvSpPr>
        <dsp:cNvPr id="0" name=""/>
        <dsp:cNvSpPr/>
      </dsp:nvSpPr>
      <dsp:spPr>
        <a:xfrm>
          <a:off x="1296147" y="2"/>
          <a:ext cx="7241984" cy="493420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Кластер 1: </a:t>
          </a:r>
          <a:r>
            <a:rPr lang="ru-RU" sz="16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ОО</a:t>
          </a:r>
          <a:endParaRPr lang="ru-RU" sz="1600" b="1" kern="1200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96147" y="2"/>
        <a:ext cx="7241984" cy="493420"/>
      </dsp:txXfrm>
    </dsp:sp>
    <dsp:sp modelId="{CB405628-FABD-4F5A-8A66-F982270EC70E}">
      <dsp:nvSpPr>
        <dsp:cNvPr id="0" name=""/>
        <dsp:cNvSpPr/>
      </dsp:nvSpPr>
      <dsp:spPr>
        <a:xfrm>
          <a:off x="1296147" y="648073"/>
          <a:ext cx="7193727" cy="1198205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Кластер 2: </a:t>
          </a:r>
          <a:r>
            <a:rPr lang="ru-RU" sz="16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5В100200-Системы информационной безопасности; 5В050200-Информатика; 5В070300-Информационные системы; 6М070300-Информационные системы; 5В070400-Вычислительная техника и программное обеспечение; 6М070400-Вычислительная техника и программное обеспечение</a:t>
          </a:r>
          <a:endParaRPr lang="ru-RU" sz="1600" b="1" kern="1200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96147" y="648073"/>
        <a:ext cx="7193727" cy="1198205"/>
      </dsp:txXfrm>
    </dsp:sp>
    <dsp:sp modelId="{0758C519-A4DF-403C-881A-1589C940BE07}">
      <dsp:nvSpPr>
        <dsp:cNvPr id="0" name=""/>
        <dsp:cNvSpPr/>
      </dsp:nvSpPr>
      <dsp:spPr>
        <a:xfrm>
          <a:off x="1296147" y="1944216"/>
          <a:ext cx="7260208" cy="1000261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Кластер 3:</a:t>
          </a:r>
          <a:r>
            <a:rPr lang="ru-RU" sz="1600" b="1" kern="1200" dirty="0" smtClean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5В071600-Приборостроение; 6М071600-Приборостроение; 5В071900-Радиотехника, электроника и телекоммуникаций; 6М071900-Радиотехника, электроника и телекоммуникаций;  6</a:t>
          </a:r>
          <a:r>
            <a:rPr lang="en-US" sz="16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D071900-</a:t>
          </a:r>
          <a:r>
            <a:rPr lang="ru-RU" sz="16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Радиотехника, электроника и телекоммуникаций; 5В074600-Космическая техника и технологий</a:t>
          </a:r>
          <a:endParaRPr lang="ru-RU" sz="1600" b="1" kern="1200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96147" y="1944216"/>
        <a:ext cx="7260208" cy="1000261"/>
      </dsp:txXfrm>
    </dsp:sp>
    <dsp:sp modelId="{A19770BE-2E29-44A7-989A-8A86780DF87C}">
      <dsp:nvSpPr>
        <dsp:cNvPr id="0" name=""/>
        <dsp:cNvSpPr/>
      </dsp:nvSpPr>
      <dsp:spPr>
        <a:xfrm>
          <a:off x="1296147" y="3096343"/>
          <a:ext cx="7242767" cy="95278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Кластер 4:</a:t>
          </a:r>
          <a:r>
            <a:rPr lang="ru-RU" sz="1600" b="1" kern="1200" dirty="0" smtClean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5В073100-Безопасность жизнедеятельности и защита окружающей среды; 6М073100- Безопасность жизнедеятельности и защита окружающей среды; 5В071700-Теплоэнергетика; 6М071700-Теплоэнергетика; 6</a:t>
          </a:r>
          <a:r>
            <a:rPr lang="en-US" sz="16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D071700-</a:t>
          </a:r>
          <a:r>
            <a:rPr lang="ru-RU" sz="16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Теплоэнергетика</a:t>
          </a:r>
          <a:endParaRPr lang="ru-RU" sz="1600" b="1" kern="1200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96147" y="3096343"/>
        <a:ext cx="7242767" cy="952786"/>
      </dsp:txXfrm>
    </dsp:sp>
    <dsp:sp modelId="{FEF65782-93BF-46EC-B9DB-D0A922D14034}">
      <dsp:nvSpPr>
        <dsp:cNvPr id="0" name=""/>
        <dsp:cNvSpPr/>
      </dsp:nvSpPr>
      <dsp:spPr>
        <a:xfrm>
          <a:off x="1296147" y="4176462"/>
          <a:ext cx="7232773" cy="746815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Кластер 5:</a:t>
          </a:r>
          <a:r>
            <a:rPr lang="ru-RU" sz="1600" b="1" kern="1200" dirty="0" smtClean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5В070200-Автоматизация и управление; 6М070200-Автоматизация и управление; 5В081200-Энергообеспечение сельского хозяйства; 5В071800-Электроэнергетика; 6М071800-Электроэнергетика; </a:t>
          </a:r>
          <a:r>
            <a:rPr lang="en-US" sz="16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6D</a:t>
          </a:r>
          <a:r>
            <a:rPr lang="ru-RU" sz="16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071800-Электроэнергетика</a:t>
          </a:r>
          <a:endParaRPr lang="ru-RU" sz="1600" b="1" kern="1200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96147" y="4176462"/>
        <a:ext cx="7232773" cy="746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424936" cy="381642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>
                <a:solidFill>
                  <a:srgbClr val="002060"/>
                </a:solidFill>
              </a:rPr>
              <a:t/>
            </a:r>
            <a:br>
              <a:rPr lang="ru-RU" sz="4000" b="1" dirty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>
                <a:solidFill>
                  <a:srgbClr val="002060"/>
                </a:solidFill>
              </a:rPr>
              <a:t/>
            </a:r>
            <a:br>
              <a:rPr lang="ru-RU" sz="4000" b="1" dirty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>
                <a:solidFill>
                  <a:srgbClr val="002060"/>
                </a:solidFill>
              </a:rPr>
              <a:t/>
            </a:r>
            <a:br>
              <a:rPr lang="ru-RU" sz="4000" b="1" dirty="0">
                <a:solidFill>
                  <a:srgbClr val="002060"/>
                </a:solidFill>
              </a:rPr>
            </a:br>
            <a:r>
              <a:rPr lang="ru-RU" sz="6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</a:t>
            </a:r>
            <a:r>
              <a:rPr lang="ru-RU" sz="6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подготовке </a:t>
            </a:r>
            <a:r>
              <a:rPr lang="ru-RU" sz="6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АУЭС </a:t>
            </a:r>
            <a:r>
              <a:rPr lang="ru-RU" sz="6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аккредитации»</a:t>
            </a:r>
            <a:br>
              <a:rPr lang="ru-RU" sz="6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6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7016824" cy="936104"/>
          </a:xfrm>
        </p:spPr>
        <p:txBody>
          <a:bodyPr>
            <a:normAutofit fontScale="92500" lnSpcReduction="20000"/>
          </a:bodyPr>
          <a:lstStyle/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r>
              <a:rPr lang="ru-RU" sz="2200" b="1" dirty="0" smtClean="0">
                <a:solidFill>
                  <a:srgbClr val="002060"/>
                </a:solidFill>
              </a:rPr>
              <a:t>Департамент по академическим вопросам</a:t>
            </a:r>
            <a:endParaRPr lang="ru-RU" sz="2200" b="1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08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564904"/>
            <a:ext cx="8640960" cy="3561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Время прохождения </a:t>
            </a:r>
            <a:r>
              <a:rPr lang="ru-RU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аккредитации – февраль 2019 г.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Институциональная </a:t>
            </a:r>
            <a:r>
              <a:rPr lang="ru-RU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аккредитация  и специализированная аккредитация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4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НЕЗАВИСИМОЕ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АГЕНТСТВО АККРЕДИТАЦИИ И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РЕЙТИНГА (НААР)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67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76064"/>
          </a:xfrm>
        </p:spPr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rgbClr val="FF0000"/>
                </a:solidFill>
              </a:rPr>
              <a:t/>
            </a:r>
            <a:br>
              <a:rPr lang="ru-RU" altLang="ru-RU" b="1" dirty="0" smtClean="0">
                <a:solidFill>
                  <a:srgbClr val="FF0000"/>
                </a:solidFill>
              </a:rPr>
            </a:br>
            <a:r>
              <a:rPr lang="ru-RU" altLang="ru-RU" sz="3600" b="1" dirty="0" smtClean="0">
                <a:solidFill>
                  <a:srgbClr val="FF0000"/>
                </a:solidFill>
              </a:rPr>
              <a:t>КЛАСТЕРЫ</a:t>
            </a:r>
            <a:r>
              <a:rPr lang="ru-RU" altLang="ru-RU" sz="3600" b="1" dirty="0">
                <a:solidFill>
                  <a:srgbClr val="FF0000"/>
                </a:solidFill>
              </a:rPr>
              <a:t/>
            </a:r>
            <a:br>
              <a:rPr lang="ru-RU" altLang="ru-RU" sz="3600" b="1" dirty="0">
                <a:solidFill>
                  <a:srgbClr val="FF0000"/>
                </a:solidFill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96656"/>
              </p:ext>
            </p:extLst>
          </p:nvPr>
        </p:nvGraphicFramePr>
        <p:xfrm>
          <a:off x="251520" y="980728"/>
          <a:ext cx="8640960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000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21744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1200" b="1" dirty="0" smtClean="0">
              <a:solidFill>
                <a:srgbClr val="002060"/>
              </a:solidFill>
            </a:endParaRPr>
          </a:p>
          <a:p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1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Коньшин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С.В. – проректор по академической деятельности (председатель);</a:t>
            </a:r>
          </a:p>
          <a:p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 Мухамеджанова Р.Р. – директор департамента по академическим вопросам (заместитель председателя);</a:t>
            </a:r>
          </a:p>
          <a:p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 Стояк В.В. – проректор по научной и инновационной деятельности;</a:t>
            </a:r>
          </a:p>
          <a:p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1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Махмутов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С.К. – проректор по воспитательной  работе;</a:t>
            </a:r>
          </a:p>
          <a:p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sz="1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Казыбаева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А.С. – директор по маркетингу и экономическому планированию;</a:t>
            </a:r>
          </a:p>
          <a:p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sz="1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Хожамбердиев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К.М. – директор департамента информационных технологий; </a:t>
            </a:r>
          </a:p>
          <a:p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ru-RU" sz="1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Саханов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Н.Н. – Директор департамента анализа и стратегии развития </a:t>
            </a:r>
          </a:p>
          <a:p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ru-RU" sz="1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Алиярова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М.Б. – директор центра научных исследований и развития технологий;</a:t>
            </a:r>
          </a:p>
          <a:p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ru-RU" sz="1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Саухимов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А.А.. – директор института электроэнергетики и электротехники;</a:t>
            </a:r>
          </a:p>
          <a:p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ru-RU" sz="1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Балбаев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Г.К. – директор института космической техники и телекоммуникаций;</a:t>
            </a:r>
          </a:p>
          <a:p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ru-RU" sz="1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Табултаев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С.С. – </a:t>
            </a:r>
            <a:r>
              <a:rPr lang="ru-RU" sz="1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и.о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директора института систем управления и информационных технологий;</a:t>
            </a:r>
          </a:p>
          <a:p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ru-RU" sz="1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Бахтияр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Б.Т. – директор института теплоэнергетики и теплотехники;</a:t>
            </a:r>
          </a:p>
          <a:p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13. </a:t>
            </a:r>
            <a:r>
              <a:rPr lang="ru-RU" sz="1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Кашкеев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А.А. – директор департамента </a:t>
            </a: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маркетинга;</a:t>
            </a:r>
          </a:p>
          <a:p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14. Представитель студентов АУЭС.</a:t>
            </a:r>
            <a:endParaRPr lang="ru-RU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0"/>
            <a:ext cx="8373616" cy="10527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РУКОВОДЯЩИЙ </a:t>
            </a:r>
            <a: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КОМИТЕТ</a:t>
            </a:r>
            <a:r>
              <a:rPr lang="ru-RU" alt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57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7" y="1124744"/>
            <a:ext cx="8568953" cy="5001419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4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4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рамках подготовки к аккредитации созданы рабочие группы и разработан План подготовки к аккредитации</a:t>
            </a:r>
          </a:p>
          <a:p>
            <a:pPr marL="0" indent="0">
              <a:buNone/>
            </a:pPr>
            <a:r>
              <a:rPr lang="ru-RU" sz="4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На </a:t>
            </a:r>
            <a:r>
              <a:rPr lang="ru-RU" sz="4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сайте вуза создана вкладка ДОКУМЕНТЫ—АККРЕДИТАЦИЯ- (СТАНДАРТЫ, РУКОВОДСТВА)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047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04056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Отсутствие корпоративной дисциплины и корпоративной 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этики (отсутствие </a:t>
            </a: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контакта между сотрудниками подразделений, задействованных в подготовке к аккредитации, уклонение от выполнения поручений, предоставление недостоверных сведений или сведений, оформленных ненадлежащим образом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sz="2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 Несвоевременная подготовка  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документации;</a:t>
            </a:r>
            <a:endParaRPr lang="ru-RU" sz="2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 Несвоевременная корректировка выявленных нарушений по результатам внутреннего 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аудита;</a:t>
            </a:r>
            <a:endParaRPr lang="ru-RU" sz="2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 Отсутствие внутреннего аудита (на уровне кафедры и института) аудита качества подготовки образовательных программ, материального и методического обеспечения образовательных программ в соответствии с 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требованиями.</a:t>
            </a:r>
            <a:endParaRPr lang="ru-RU" sz="2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8328"/>
            <a:ext cx="8568952" cy="64240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РИСКИ</a:t>
            </a:r>
          </a:p>
        </p:txBody>
      </p:sp>
    </p:spTree>
    <p:extLst>
      <p:ext uri="{BB962C8B-B14F-4D97-AF65-F5344CB8AC3E}">
        <p14:creationId xmlns:p14="http://schemas.microsoft.com/office/powerpoint/2010/main" val="411007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Руководителям </a:t>
            </a:r>
            <a:r>
              <a:rPr lang="ru-RU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подразделений довести до сведения сотрудников информацию о предстоящей аккредитации.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Ответственные: Руководители структурных подразделений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Срок: до </a:t>
            </a:r>
            <a:r>
              <a:rPr 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22.11.2018 г.</a:t>
            </a:r>
            <a:endParaRPr lang="ru-RU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 Руководителям </a:t>
            </a:r>
            <a:r>
              <a:rPr lang="ru-RU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рабочих групп по подготовке отчетов по самооценке подготовить подотчеты по обозначенным направлениям стандартов и представить в Руководящий комитет.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Ответственные: Директор ДАВ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Срок: до </a:t>
            </a:r>
            <a:r>
              <a:rPr 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13.12.2018 г.</a:t>
            </a:r>
            <a:endParaRPr lang="ru-RU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 Кафедре </a:t>
            </a:r>
            <a:r>
              <a:rPr lang="ru-RU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языковых знаний, отделу государственного языка и перевода оказать содействие в переводе отчета по самооценке на английский и казахский языки.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Ответственные: Директор ДАВ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Срок: до </a:t>
            </a:r>
            <a:r>
              <a:rPr 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31.12.2018 г.</a:t>
            </a:r>
            <a:endParaRPr lang="ru-RU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 В </a:t>
            </a:r>
            <a:r>
              <a:rPr lang="ru-RU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раках подготовки к аккредитации в университете создать комиссии по проверке документации во всех подразделениях университета.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Ответственные: Начальник СМК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Срок: до </a:t>
            </a:r>
            <a:r>
              <a:rPr 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10.12.2018 г.</a:t>
            </a:r>
            <a:endParaRPr lang="ru-RU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5. Активизировать </a:t>
            </a:r>
            <a:r>
              <a:rPr lang="ru-RU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работу по посещению занятий. В данном вопросе необходима активная работа директоров институтов и заведующих кафедрами. 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Ответственные: Директора институтов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Срок: на постоянной основе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6. Всем </a:t>
            </a:r>
            <a:r>
              <a:rPr lang="ru-RU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подразделениям университета представлять всю необходимую информацию и оказывать полное содействие в проведении самооценки членам рабочих групп.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Руководители структурных подразделений</a:t>
            </a:r>
          </a:p>
          <a:p>
            <a:endParaRPr lang="ru-RU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76064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ПОСТАНОВЛЕНИЕ</a:t>
            </a:r>
          </a:p>
        </p:txBody>
      </p:sp>
    </p:spTree>
    <p:extLst>
      <p:ext uri="{BB962C8B-B14F-4D97-AF65-F5344CB8AC3E}">
        <p14:creationId xmlns:p14="http://schemas.microsoft.com/office/powerpoint/2010/main" val="447504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14096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101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652</TotalTime>
  <Words>588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       «О подготовке АУЭС к аккредитации» </vt:lpstr>
      <vt:lpstr> НЕЗАВИСИМОЕ АГЕНТСТВО АККРЕДИТАЦИИ И РЕЙТИНГА (НААР) </vt:lpstr>
      <vt:lpstr> КЛАСТЕРЫ </vt:lpstr>
      <vt:lpstr> РУКОВОДЯЩИЙ КОМИТЕТ </vt:lpstr>
      <vt:lpstr>Презентация PowerPoint</vt:lpstr>
      <vt:lpstr>ОСНОВНЫЕ РИСКИ</vt:lpstr>
      <vt:lpstr>ПОСТАНОВЛЕНИЕ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ПОДГОТОВКИ К СЕРТИФИКАЦИИ ПРОФЕССИОНАЛЬНЫХ КВАЛИФИКАЦИЙ ВЫПУСКНИКОВ ТЕХНИЧЕСКИХ ВУЗОВ И СПЕЦИАЛИСТОВ В РЕСПУБЛИКЕ КАЗАХСТАН</dc:title>
  <dc:creator>Жазира Турлыбекова</dc:creator>
  <cp:lastModifiedBy>Пользователь Windows</cp:lastModifiedBy>
  <cp:revision>81</cp:revision>
  <dcterms:created xsi:type="dcterms:W3CDTF">2018-05-19T07:47:25Z</dcterms:created>
  <dcterms:modified xsi:type="dcterms:W3CDTF">2019-01-24T09:12:52Z</dcterms:modified>
</cp:coreProperties>
</file>