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92" r:id="rId2"/>
    <p:sldMasterId id="2147483810" r:id="rId3"/>
    <p:sldMasterId id="2147483912" r:id="rId4"/>
    <p:sldMasterId id="2147483925" r:id="rId5"/>
    <p:sldMasterId id="2147483937" r:id="rId6"/>
    <p:sldMasterId id="2147483949" r:id="rId7"/>
  </p:sldMasterIdLst>
  <p:notesMasterIdLst>
    <p:notesMasterId r:id="rId32"/>
  </p:notesMasterIdLst>
  <p:sldIdLst>
    <p:sldId id="320" r:id="rId8"/>
    <p:sldId id="321" r:id="rId9"/>
    <p:sldId id="322" r:id="rId10"/>
    <p:sldId id="323" r:id="rId11"/>
    <p:sldId id="344" r:id="rId12"/>
    <p:sldId id="330" r:id="rId13"/>
    <p:sldId id="333" r:id="rId14"/>
    <p:sldId id="283" r:id="rId15"/>
    <p:sldId id="347" r:id="rId16"/>
    <p:sldId id="348" r:id="rId17"/>
    <p:sldId id="349" r:id="rId18"/>
    <p:sldId id="331" r:id="rId19"/>
    <p:sldId id="350" r:id="rId20"/>
    <p:sldId id="336" r:id="rId21"/>
    <p:sldId id="328" r:id="rId22"/>
    <p:sldId id="341" r:id="rId23"/>
    <p:sldId id="342" r:id="rId24"/>
    <p:sldId id="285" r:id="rId25"/>
    <p:sldId id="337" r:id="rId26"/>
    <p:sldId id="338" r:id="rId27"/>
    <p:sldId id="346" r:id="rId28"/>
    <p:sldId id="339" r:id="rId29"/>
    <p:sldId id="340" r:id="rId30"/>
    <p:sldId id="343" r:id="rId31"/>
  </p:sldIdLst>
  <p:sldSz cx="10439400" cy="6845300"/>
  <p:notesSz cx="10439400" cy="6845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3C65"/>
    <a:srgbClr val="800000"/>
    <a:srgbClr val="08497A"/>
    <a:srgbClr val="A50021"/>
    <a:srgbClr val="0C0CE2"/>
    <a:srgbClr val="B71D11"/>
    <a:srgbClr val="095085"/>
    <a:srgbClr val="0529C3"/>
    <a:srgbClr val="D8F0B2"/>
    <a:srgbClr val="0606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2238" y="-7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heme" Target="theme/theme1.xml"/><Relationship Id="rId8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spwdoc://%7bE4E325FA-8BA2-5B26-7AAF-A182F1E723C4%7d/&#1048;&#1055;&#1050;&#1080;&#1044;&#1054;/&#1054;&#1090;&#1095;&#1077;&#1090;&#1099;%20&#1087;&#1086;%20&#1048;&#1055;&#1050;&#1080;&#1044;&#1054;/&#1050;&#1086;&#1087;&#1080;&#1103;%20&#1056;&#1072;&#1089;&#1087;&#1088;&#1077;&#1076;&#1077;&#1083;&#1077;&#1085;&#1080;&#1077;%20&#1076;&#1086;&#1093;&#1086;&#1076;&#1072;%202017%20&#1075;&#1086;&#1076;&#1072;%2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spwdoc://%7bE4E325FA-8BA2-5B26-7AAF-A182F1E723C4%7d/&#1048;&#1055;&#1050;&#1080;&#1044;&#1054;/&#1054;&#1090;&#1095;&#1077;&#1090;&#1099;%20&#1087;&#1086;%20&#1048;&#1055;&#1050;&#1080;&#1044;&#1054;/&#1050;&#1086;&#1087;&#1080;&#1103;%20&#1056;&#1072;&#1089;&#1087;&#1088;&#1077;&#1076;&#1077;&#1083;&#1077;&#1085;&#1080;&#1077;%20&#1076;&#1086;&#1093;&#1086;&#1076;&#1072;%202017%20&#1075;&#1086;&#1076;&#1072;%20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../embeddings/oleObject1.bin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'[Копия Распределение дохода 2017 года .xlsx]Лист1'!$B$2</c:f>
              <c:strCache>
                <c:ptCount val="1"/>
                <c:pt idx="0">
                  <c:v>Телекоммуникация, IТ-технологии, Языковые курсы</c:v>
                </c:pt>
              </c:strCache>
            </c:strRef>
          </c:tx>
          <c:spPr>
            <a:solidFill>
              <a:srgbClr val="4BACC6">
                <a:lumMod val="50000"/>
              </a:srgbClr>
            </a:solidFill>
          </c:spPr>
          <c:invertIfNegative val="0"/>
          <c:cat>
            <c:strRef>
              <c:f>'[Копия Распределение дохода 2017 года .xlsx]Лист1'!$A$3:$A$6</c:f>
              <c:strCache>
                <c:ptCount val="4"/>
                <c:pt idx="0">
                  <c:v>2015 г.</c:v>
                </c:pt>
                <c:pt idx="1">
                  <c:v>2016 г.</c:v>
                </c:pt>
                <c:pt idx="2">
                  <c:v>2017 г.</c:v>
                </c:pt>
                <c:pt idx="3">
                  <c:v>2018 г.</c:v>
                </c:pt>
              </c:strCache>
            </c:strRef>
          </c:cat>
          <c:val>
            <c:numRef>
              <c:f>'[Копия Распределение дохода 2017 года .xlsx]Лист1'!$B$3:$B$6</c:f>
              <c:numCache>
                <c:formatCode>General</c:formatCode>
                <c:ptCount val="4"/>
                <c:pt idx="0">
                  <c:v>2</c:v>
                </c:pt>
                <c:pt idx="1">
                  <c:v>4</c:v>
                </c:pt>
                <c:pt idx="2">
                  <c:v>5</c:v>
                </c:pt>
                <c:pt idx="3">
                  <c:v>21</c:v>
                </c:pt>
              </c:numCache>
            </c:numRef>
          </c:val>
        </c:ser>
        <c:ser>
          <c:idx val="2"/>
          <c:order val="1"/>
          <c:tx>
            <c:strRef>
              <c:f>'[Копия Распределение дохода 2017 года .xlsx]Лист1'!$D$2</c:f>
              <c:strCache>
                <c:ptCount val="1"/>
                <c:pt idx="0">
                  <c:v>Энергетика,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'[Копия Распределение дохода 2017 года .xlsx]Лист1'!$A$3:$A$6</c:f>
              <c:strCache>
                <c:ptCount val="4"/>
                <c:pt idx="0">
                  <c:v>2015 г.</c:v>
                </c:pt>
                <c:pt idx="1">
                  <c:v>2016 г.</c:v>
                </c:pt>
                <c:pt idx="2">
                  <c:v>2017 г.</c:v>
                </c:pt>
                <c:pt idx="3">
                  <c:v>2018 г.</c:v>
                </c:pt>
              </c:strCache>
            </c:strRef>
          </c:cat>
          <c:val>
            <c:numRef>
              <c:f>'[Копия Распределение дохода 2017 года .xlsx]Лист1'!$D$3:$D$6</c:f>
              <c:numCache>
                <c:formatCode>General</c:formatCode>
                <c:ptCount val="4"/>
                <c:pt idx="0">
                  <c:v>19</c:v>
                </c:pt>
                <c:pt idx="1">
                  <c:v>39</c:v>
                </c:pt>
                <c:pt idx="2">
                  <c:v>48</c:v>
                </c:pt>
                <c:pt idx="3">
                  <c:v>52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72494336"/>
        <c:axId val="34037760"/>
        <c:axId val="0"/>
      </c:bar3DChart>
      <c:catAx>
        <c:axId val="172494336"/>
        <c:scaling>
          <c:orientation val="minMax"/>
        </c:scaling>
        <c:delete val="0"/>
        <c:axPos val="b"/>
        <c:majorTickMark val="none"/>
        <c:minorTickMark val="none"/>
        <c:tickLblPos val="nextTo"/>
        <c:crossAx val="34037760"/>
        <c:crosses val="autoZero"/>
        <c:auto val="1"/>
        <c:lblAlgn val="ctr"/>
        <c:lblOffset val="100"/>
        <c:noMultiLvlLbl val="0"/>
      </c:catAx>
      <c:valAx>
        <c:axId val="340377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7249433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'[Копия Распределение дохода 2017 года .xlsx]Лист1'!$B$9</c:f>
              <c:strCache>
                <c:ptCount val="1"/>
                <c:pt idx="0">
                  <c:v>Телекоммуникация, IТ-технологии, Языковые курсы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invertIfNegative val="0"/>
          <c:cat>
            <c:strRef>
              <c:f>'[Копия Распределение дохода 2017 года .xlsx]Лист1'!$A$10:$A$13</c:f>
              <c:strCache>
                <c:ptCount val="4"/>
                <c:pt idx="0">
                  <c:v>2015 г.</c:v>
                </c:pt>
                <c:pt idx="1">
                  <c:v>2016 г.</c:v>
                </c:pt>
                <c:pt idx="2">
                  <c:v>2017 г.</c:v>
                </c:pt>
                <c:pt idx="3">
                  <c:v>2018 г.</c:v>
                </c:pt>
              </c:strCache>
            </c:strRef>
          </c:cat>
          <c:val>
            <c:numRef>
              <c:f>'[Копия Распределение дохода 2017 года .xlsx]Лист1'!$B$10:$B$13</c:f>
              <c:numCache>
                <c:formatCode>General</c:formatCode>
                <c:ptCount val="4"/>
                <c:pt idx="0">
                  <c:v>8</c:v>
                </c:pt>
                <c:pt idx="1">
                  <c:v>39</c:v>
                </c:pt>
                <c:pt idx="2">
                  <c:v>30</c:v>
                </c:pt>
                <c:pt idx="3">
                  <c:v>86</c:v>
                </c:pt>
              </c:numCache>
            </c:numRef>
          </c:val>
        </c:ser>
        <c:ser>
          <c:idx val="2"/>
          <c:order val="1"/>
          <c:tx>
            <c:strRef>
              <c:f>'[Копия Распределение дохода 2017 года .xlsx]Лист1'!$D$9</c:f>
              <c:strCache>
                <c:ptCount val="1"/>
                <c:pt idx="0">
                  <c:v>Энергетика,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'[Копия Распределение дохода 2017 года .xlsx]Лист1'!$A$10:$A$13</c:f>
              <c:strCache>
                <c:ptCount val="4"/>
                <c:pt idx="0">
                  <c:v>2015 г.</c:v>
                </c:pt>
                <c:pt idx="1">
                  <c:v>2016 г.</c:v>
                </c:pt>
                <c:pt idx="2">
                  <c:v>2017 г.</c:v>
                </c:pt>
                <c:pt idx="3">
                  <c:v>2018 г.</c:v>
                </c:pt>
              </c:strCache>
            </c:strRef>
          </c:cat>
          <c:val>
            <c:numRef>
              <c:f>'[Копия Распределение дохода 2017 года .xlsx]Лист1'!$D$10:$D$13</c:f>
              <c:numCache>
                <c:formatCode>General</c:formatCode>
                <c:ptCount val="4"/>
                <c:pt idx="0">
                  <c:v>221</c:v>
                </c:pt>
                <c:pt idx="1">
                  <c:v>374</c:v>
                </c:pt>
                <c:pt idx="2">
                  <c:v>329</c:v>
                </c:pt>
                <c:pt idx="3">
                  <c:v>341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79631360"/>
        <c:axId val="34044672"/>
        <c:axId val="0"/>
      </c:bar3DChart>
      <c:catAx>
        <c:axId val="79631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4044672"/>
        <c:crosses val="autoZero"/>
        <c:auto val="1"/>
        <c:lblAlgn val="ctr"/>
        <c:lblOffset val="100"/>
        <c:noMultiLvlLbl val="0"/>
      </c:catAx>
      <c:valAx>
        <c:axId val="34044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7963136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'[Копия Распределение дохода 2017 года .xlsx]Лист1'!$B$15</c:f>
              <c:strCache>
                <c:ptCount val="1"/>
                <c:pt idx="0">
                  <c:v>Телекоммуникация, IТ-технологии, Языковые курсы млн.тг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6.8389417847183288E-3"/>
                  <c:y val="9.348469476079604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'[Копия Распределение дохода 2017 года .xlsx]Лист1'!$A$16:$A$19</c:f>
              <c:strCache>
                <c:ptCount val="4"/>
                <c:pt idx="0">
                  <c:v>2015 г.</c:v>
                </c:pt>
                <c:pt idx="1">
                  <c:v>2016 г.</c:v>
                </c:pt>
                <c:pt idx="2">
                  <c:v>2017 г.</c:v>
                </c:pt>
                <c:pt idx="3">
                  <c:v>2018 г.</c:v>
                </c:pt>
              </c:strCache>
            </c:strRef>
          </c:cat>
          <c:val>
            <c:numRef>
              <c:f>'[Копия Распределение дохода 2017 года .xlsx]Лист1'!$B$16:$B$19</c:f>
              <c:numCache>
                <c:formatCode>General</c:formatCode>
                <c:ptCount val="4"/>
                <c:pt idx="0">
                  <c:v>0.87</c:v>
                </c:pt>
                <c:pt idx="1">
                  <c:v>1.0900000000000001</c:v>
                </c:pt>
                <c:pt idx="2">
                  <c:v>0.7</c:v>
                </c:pt>
                <c:pt idx="3">
                  <c:v>6.2</c:v>
                </c:pt>
              </c:numCache>
            </c:numRef>
          </c:val>
        </c:ser>
        <c:ser>
          <c:idx val="1"/>
          <c:order val="1"/>
          <c:tx>
            <c:strRef>
              <c:f>'[Копия Распределение дохода 2017 года .xlsx]Лист1'!$C$15</c:f>
              <c:strCache>
                <c:ptCount val="1"/>
                <c:pt idx="0">
                  <c:v>Энергетика, млн.тг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'[Копия Распределение дохода 2017 года .xlsx]Лист1'!$A$16:$A$19</c:f>
              <c:strCache>
                <c:ptCount val="4"/>
                <c:pt idx="0">
                  <c:v>2015 г.</c:v>
                </c:pt>
                <c:pt idx="1">
                  <c:v>2016 г.</c:v>
                </c:pt>
                <c:pt idx="2">
                  <c:v>2017 г.</c:v>
                </c:pt>
                <c:pt idx="3">
                  <c:v>2018 г.</c:v>
                </c:pt>
              </c:strCache>
            </c:strRef>
          </c:cat>
          <c:val>
            <c:numRef>
              <c:f>'[Копия Распределение дохода 2017 года .xlsx]Лист1'!$C$16:$C$19</c:f>
              <c:numCache>
                <c:formatCode>General</c:formatCode>
                <c:ptCount val="4"/>
                <c:pt idx="0">
                  <c:v>17.13</c:v>
                </c:pt>
                <c:pt idx="1">
                  <c:v>26.89</c:v>
                </c:pt>
                <c:pt idx="2">
                  <c:v>36.6</c:v>
                </c:pt>
                <c:pt idx="3">
                  <c:v>39.24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2608512"/>
        <c:axId val="101312768"/>
        <c:axId val="0"/>
      </c:bar3DChart>
      <c:catAx>
        <c:axId val="172608512"/>
        <c:scaling>
          <c:orientation val="minMax"/>
        </c:scaling>
        <c:delete val="0"/>
        <c:axPos val="b"/>
        <c:majorTickMark val="out"/>
        <c:minorTickMark val="none"/>
        <c:tickLblPos val="nextTo"/>
        <c:crossAx val="101312768"/>
        <c:crosses val="autoZero"/>
        <c:auto val="1"/>
        <c:lblAlgn val="ctr"/>
        <c:lblOffset val="100"/>
        <c:noMultiLvlLbl val="0"/>
      </c:catAx>
      <c:valAx>
        <c:axId val="101312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260851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Общее поступление - 45 447 000 тенге</a:t>
            </a:r>
          </a:p>
        </c:rich>
      </c:tx>
      <c:layout>
        <c:manualLayout>
          <c:xMode val="edge"/>
          <c:yMode val="edge"/>
          <c:x val="0.276920235376586"/>
          <c:y val="3.1864962664181172E-2"/>
        </c:manualLayout>
      </c:layout>
      <c:overlay val="0"/>
    </c:title>
    <c:autoTitleDeleted val="0"/>
    <c:view3D>
      <c:rotX val="50"/>
      <c:rotY val="70"/>
      <c:rAngAx val="0"/>
      <c:perspective val="6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205732098500928"/>
          <c:y val="8.432813036141848E-2"/>
          <c:w val="0.70131331117268181"/>
          <c:h val="0.6387319467495321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9BBB59"/>
              </a:solidFill>
            </c:spPr>
          </c:dPt>
          <c:dPt>
            <c:idx val="1"/>
            <c:bubble3D val="0"/>
            <c:spPr>
              <a:solidFill>
                <a:srgbClr val="1F497D"/>
              </a:solidFill>
            </c:spPr>
          </c:dPt>
          <c:dPt>
            <c:idx val="2"/>
            <c:bubble3D val="0"/>
            <c:spPr>
              <a:solidFill>
                <a:srgbClr val="4BACC6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Pt>
            <c:idx val="4"/>
            <c:bubble3D val="0"/>
            <c:spPr>
              <a:solidFill>
                <a:srgbClr val="9BBB59">
                  <a:lumMod val="50000"/>
                </a:srgbClr>
              </a:solidFill>
            </c:spPr>
          </c:dPt>
          <c:dPt>
            <c:idx val="5"/>
            <c:bubble3D val="0"/>
            <c:spPr>
              <a:solidFill>
                <a:srgbClr val="F79646">
                  <a:lumMod val="50000"/>
                </a:srgbClr>
              </a:solidFill>
            </c:spPr>
          </c:dPt>
          <c:dPt>
            <c:idx val="6"/>
            <c:bubble3D val="0"/>
            <c:spPr>
              <a:solidFill>
                <a:srgbClr val="4BACC6">
                  <a:lumMod val="50000"/>
                </a:srgbClr>
              </a:solidFill>
            </c:spPr>
          </c:dPt>
          <c:dPt>
            <c:idx val="7"/>
            <c:bubble3D val="0"/>
          </c:dPt>
          <c:dLbls>
            <c:dLbl>
              <c:idx val="1"/>
              <c:layout>
                <c:manualLayout>
                  <c:x val="-1.4458429918776898E-2"/>
                  <c:y val="-0.2001956848385682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 8 983 645   ; 20%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3.1871047446437387E-2"/>
                  <c:y val="7.7246680452182914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B0F0"/>
                        </a:solidFill>
                      </a:rPr>
                      <a:t> 1 887 500   ; 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7.2813265086186046E-2"/>
                  <c:y val="1.1738295286152495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600" b="1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7.0847638938523194E-2"/>
                  <c:y val="-6.0706691576394113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accent2">
                            <a:lumMod val="50000"/>
                          </a:schemeClr>
                        </a:solidFill>
                      </a:defRPr>
                    </a:pPr>
                    <a:r>
                      <a:rPr lang="en-US" dirty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 </a:t>
                    </a:r>
                    <a:r>
                      <a:rPr lang="en-US" dirty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1 793 625   ; 4%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4.0318222130152515E-2"/>
                  <c:y val="-6.1946861915261657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rgbClr val="073C65"/>
                        </a:solidFill>
                      </a:defRPr>
                    </a:pPr>
                    <a:r>
                      <a:rPr lang="en-US" dirty="0">
                        <a:solidFill>
                          <a:srgbClr val="073C65"/>
                        </a:solidFill>
                      </a:rPr>
                      <a:t> 1 612 030   ; 4%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0.12487141340919343"/>
                  <c:y val="0.135676575150327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21 790 397; 48%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'[Копия Распределение дохода 2017 года .xlsx]Лист2'!$C$4:$I$4</c:f>
              <c:strCache>
                <c:ptCount val="7"/>
                <c:pt idx="0">
                  <c:v>Оплата преподавателям</c:v>
                </c:pt>
                <c:pt idx="1">
                  <c:v>Оплата АУП</c:v>
                </c:pt>
                <c:pt idx="2">
                  <c:v>Закуп оборудования</c:v>
                </c:pt>
                <c:pt idx="3">
                  <c:v>Кофе-брейк</c:v>
                </c:pt>
                <c:pt idx="4">
                  <c:v>Соц.налог</c:v>
                </c:pt>
                <c:pt idx="5">
                  <c:v>Раздаточный материал</c:v>
                </c:pt>
                <c:pt idx="6">
                  <c:v>Прибыль, тенге</c:v>
                </c:pt>
              </c:strCache>
            </c:strRef>
          </c:cat>
          <c:val>
            <c:numRef>
              <c:f>'[Копия Распределение дохода 2017 года .xlsx]Лист2'!$C$5:$I$5</c:f>
              <c:numCache>
                <c:formatCode>_-* #,##0\ _₽_-;\-* #,##0\ _₽_-;_-* "-"??\ _₽_-;_-@_-</c:formatCode>
                <c:ptCount val="7"/>
                <c:pt idx="0">
                  <c:v>9133780</c:v>
                </c:pt>
                <c:pt idx="1">
                  <c:v>8983645</c:v>
                </c:pt>
                <c:pt idx="2">
                  <c:v>1887500</c:v>
                </c:pt>
                <c:pt idx="3" formatCode="General">
                  <c:v>246022.5</c:v>
                </c:pt>
                <c:pt idx="4">
                  <c:v>1793625.075</c:v>
                </c:pt>
                <c:pt idx="5">
                  <c:v>1612030</c:v>
                </c:pt>
                <c:pt idx="6" formatCode="#,##0">
                  <c:v>21790397.425000001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2.2804971204881796E-2"/>
          <c:y val="0.78139755767849983"/>
          <c:w val="0.97719502879511821"/>
          <c:h val="0.19003165402226105"/>
        </c:manualLayout>
      </c:layout>
      <c:overlay val="0"/>
      <c:txPr>
        <a:bodyPr/>
        <a:lstStyle/>
        <a:p>
          <a:pPr rtl="0">
            <a:defRPr sz="18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g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microsoft.com/office/2007/relationships/hdphoto" Target="../media/hdphoto2.wdp"/><Relationship Id="rId1" Type="http://schemas.openxmlformats.org/officeDocument/2006/relationships/image" Target="../media/image50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g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65EEB1-8821-416A-8152-8E7E89E15736}" type="doc">
      <dgm:prSet loTypeId="urn:microsoft.com/office/officeart/2005/8/layout/vList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1A4A5E2-2BD2-4CE4-A8F4-0B2C4C9563A4}">
      <dgm:prSet phldrT="[Текст]" custT="1"/>
      <dgm:spPr>
        <a:xfrm>
          <a:off x="0" y="538906"/>
          <a:ext cx="7521575" cy="79560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Franklin Gothic Book"/>
              <a:ea typeface="+mn-ea"/>
              <a:cs typeface="+mn-cs"/>
            </a:rPr>
            <a:t>Сетевая образовательная программа </a:t>
          </a:r>
          <a:r>
            <a:rPr lang="ru-RU" sz="2000" b="1" dirty="0" err="1" smtClean="0">
              <a:solidFill>
                <a:srgbClr val="002060"/>
              </a:solidFill>
              <a:latin typeface="Franklin Gothic Book"/>
              <a:ea typeface="+mn-ea"/>
              <a:cs typeface="+mn-cs"/>
            </a:rPr>
            <a:t>бакалавриата</a:t>
          </a:r>
          <a:r>
            <a:rPr lang="ru-RU" sz="2000" b="1" dirty="0" smtClean="0">
              <a:solidFill>
                <a:srgbClr val="002060"/>
              </a:solidFill>
              <a:latin typeface="Franklin Gothic Book"/>
              <a:ea typeface="+mn-ea"/>
              <a:cs typeface="+mn-cs"/>
            </a:rPr>
            <a:t> АУЭС-МЭИ по направлению –«Экономика»</a:t>
          </a:r>
          <a:endParaRPr lang="ru-RU" sz="2000" b="1" dirty="0">
            <a:solidFill>
              <a:srgbClr val="002060"/>
            </a:solidFill>
            <a:latin typeface="Franklin Gothic Book"/>
            <a:ea typeface="+mn-ea"/>
            <a:cs typeface="+mn-cs"/>
          </a:endParaRPr>
        </a:p>
      </dgm:t>
    </dgm:pt>
    <dgm:pt modelId="{93B8DE12-38E4-4FFB-A008-D38F9417E866}" type="parTrans" cxnId="{7734D46B-DA50-48EE-AE98-238D05819C14}">
      <dgm:prSet/>
      <dgm:spPr/>
      <dgm:t>
        <a:bodyPr/>
        <a:lstStyle/>
        <a:p>
          <a:endParaRPr lang="ru-RU"/>
        </a:p>
      </dgm:t>
    </dgm:pt>
    <dgm:pt modelId="{2D6BC083-B2FC-43C5-8A1A-AF512BAFFA3E}" type="sibTrans" cxnId="{7734D46B-DA50-48EE-AE98-238D05819C14}">
      <dgm:prSet/>
      <dgm:spPr/>
      <dgm:t>
        <a:bodyPr/>
        <a:lstStyle/>
        <a:p>
          <a:endParaRPr lang="ru-RU"/>
        </a:p>
      </dgm:t>
    </dgm:pt>
    <dgm:pt modelId="{B4028971-E0B6-454E-B421-5C472495D3E7}">
      <dgm:prSet phldrT="[Текст]" custT="1"/>
      <dgm:spPr>
        <a:xfrm>
          <a:off x="0" y="1392106"/>
          <a:ext cx="7521575" cy="795600"/>
        </a:xfrm>
        <a:prstGeom prst="roundRect">
          <a:avLst/>
        </a:prstGeom>
        <a:solidFill>
          <a:schemeClr val="bg2">
            <a:lumMod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Franklin Gothic Book"/>
              <a:ea typeface="+mn-ea"/>
              <a:cs typeface="+mn-cs"/>
            </a:rPr>
            <a:t>Сетевая образовательная программа </a:t>
          </a:r>
          <a:r>
            <a:rPr lang="ru-RU" sz="2000" b="1" dirty="0" err="1" smtClean="0">
              <a:solidFill>
                <a:srgbClr val="002060"/>
              </a:solidFill>
              <a:latin typeface="Franklin Gothic Book"/>
              <a:ea typeface="+mn-ea"/>
              <a:cs typeface="+mn-cs"/>
            </a:rPr>
            <a:t>бакалавриата</a:t>
          </a:r>
          <a:r>
            <a:rPr lang="ru-RU" sz="2000" b="1" dirty="0" smtClean="0">
              <a:solidFill>
                <a:srgbClr val="002060"/>
              </a:solidFill>
              <a:latin typeface="Franklin Gothic Book"/>
              <a:ea typeface="+mn-ea"/>
              <a:cs typeface="+mn-cs"/>
            </a:rPr>
            <a:t> АУЭС-МЭИ – «Управление в технических системах»</a:t>
          </a:r>
          <a:endParaRPr lang="ru-RU" sz="2000" b="1" dirty="0">
            <a:solidFill>
              <a:srgbClr val="002060"/>
            </a:solidFill>
            <a:latin typeface="Franklin Gothic Book"/>
            <a:ea typeface="+mn-ea"/>
            <a:cs typeface="+mn-cs"/>
          </a:endParaRPr>
        </a:p>
      </dgm:t>
    </dgm:pt>
    <dgm:pt modelId="{CEE5FC3E-CD61-4469-BBA1-CB3C1CBD9FF2}" type="parTrans" cxnId="{4922C164-01FB-4A9B-8218-227ABDAEA513}">
      <dgm:prSet/>
      <dgm:spPr/>
      <dgm:t>
        <a:bodyPr/>
        <a:lstStyle/>
        <a:p>
          <a:endParaRPr lang="ru-RU"/>
        </a:p>
      </dgm:t>
    </dgm:pt>
    <dgm:pt modelId="{EEBFA360-3F6C-4F86-BCDD-95B4B49E04B8}" type="sibTrans" cxnId="{4922C164-01FB-4A9B-8218-227ABDAEA513}">
      <dgm:prSet/>
      <dgm:spPr/>
      <dgm:t>
        <a:bodyPr/>
        <a:lstStyle/>
        <a:p>
          <a:endParaRPr lang="ru-RU"/>
        </a:p>
      </dgm:t>
    </dgm:pt>
    <dgm:pt modelId="{79BD0D00-F1A0-4021-BB0D-5FA84ED9E3BA}">
      <dgm:prSet phldrT="[Текст]" custT="1"/>
      <dgm:spPr>
        <a:xfrm>
          <a:off x="0" y="2245306"/>
          <a:ext cx="7521575" cy="795600"/>
        </a:xfrm>
        <a:prstGeom prst="roundRect">
          <a:avLst/>
        </a:prstGeom>
        <a:solidFill>
          <a:schemeClr val="bg2">
            <a:lumMod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Franklin Gothic Book"/>
              <a:ea typeface="+mn-ea"/>
              <a:cs typeface="+mn-cs"/>
            </a:rPr>
            <a:t>Сетевая образовательная программа АУЭС-МЭИ магистратуры по направлению – «Электроэнергетика и электротехника»</a:t>
          </a:r>
          <a:endParaRPr lang="ru-RU" sz="2000" b="1" dirty="0">
            <a:solidFill>
              <a:srgbClr val="002060"/>
            </a:solidFill>
            <a:latin typeface="Franklin Gothic Book"/>
            <a:ea typeface="+mn-ea"/>
            <a:cs typeface="+mn-cs"/>
          </a:endParaRPr>
        </a:p>
      </dgm:t>
    </dgm:pt>
    <dgm:pt modelId="{A1517939-AE89-4B30-A2F8-425E3A45EA34}" type="parTrans" cxnId="{BC2A6F20-35F0-4166-BF69-E70CB064FDC2}">
      <dgm:prSet/>
      <dgm:spPr/>
      <dgm:t>
        <a:bodyPr/>
        <a:lstStyle/>
        <a:p>
          <a:endParaRPr lang="ru-RU"/>
        </a:p>
      </dgm:t>
    </dgm:pt>
    <dgm:pt modelId="{C5D253F4-64BB-49DE-AA67-1DA874AE0FA4}" type="sibTrans" cxnId="{BC2A6F20-35F0-4166-BF69-E70CB064FDC2}">
      <dgm:prSet/>
      <dgm:spPr/>
      <dgm:t>
        <a:bodyPr/>
        <a:lstStyle/>
        <a:p>
          <a:endParaRPr lang="ru-RU"/>
        </a:p>
      </dgm:t>
    </dgm:pt>
    <dgm:pt modelId="{25BB7CA2-BD80-464D-B7AF-F877A9A9F71C}" type="pres">
      <dgm:prSet presAssocID="{C365EEB1-8821-416A-8152-8E7E89E157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09A94E-D4AA-43C6-81C9-E3EF26F3D48C}" type="pres">
      <dgm:prSet presAssocID="{81A4A5E2-2BD2-4CE4-A8F4-0B2C4C9563A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3DE38A-1192-415D-BCCD-EA13EFD6AEF1}" type="pres">
      <dgm:prSet presAssocID="{2D6BC083-B2FC-43C5-8A1A-AF512BAFFA3E}" presName="spacer" presStyleCnt="0"/>
      <dgm:spPr/>
    </dgm:pt>
    <dgm:pt modelId="{8B7B1C86-7E3D-46CB-9071-BAA6F1C2C032}" type="pres">
      <dgm:prSet presAssocID="{B4028971-E0B6-454E-B421-5C472495D3E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9EF525-2CA7-452F-8C25-A79FEBC0C96E}" type="pres">
      <dgm:prSet presAssocID="{EEBFA360-3F6C-4F86-BCDD-95B4B49E04B8}" presName="spacer" presStyleCnt="0"/>
      <dgm:spPr/>
    </dgm:pt>
    <dgm:pt modelId="{60BC1285-595E-40DD-BBEF-8544C14D5A05}" type="pres">
      <dgm:prSet presAssocID="{79BD0D00-F1A0-4021-BB0D-5FA84ED9E3B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34D46B-DA50-48EE-AE98-238D05819C14}" srcId="{C365EEB1-8821-416A-8152-8E7E89E15736}" destId="{81A4A5E2-2BD2-4CE4-A8F4-0B2C4C9563A4}" srcOrd="0" destOrd="0" parTransId="{93B8DE12-38E4-4FFB-A008-D38F9417E866}" sibTransId="{2D6BC083-B2FC-43C5-8A1A-AF512BAFFA3E}"/>
    <dgm:cxn modelId="{5B560660-5127-4EE0-BE0D-CEE586B90DED}" type="presOf" srcId="{81A4A5E2-2BD2-4CE4-A8F4-0B2C4C9563A4}" destId="{CC09A94E-D4AA-43C6-81C9-E3EF26F3D48C}" srcOrd="0" destOrd="0" presId="urn:microsoft.com/office/officeart/2005/8/layout/vList2"/>
    <dgm:cxn modelId="{89D4B0F1-BCCE-4701-AE60-AF024C92AB36}" type="presOf" srcId="{B4028971-E0B6-454E-B421-5C472495D3E7}" destId="{8B7B1C86-7E3D-46CB-9071-BAA6F1C2C032}" srcOrd="0" destOrd="0" presId="urn:microsoft.com/office/officeart/2005/8/layout/vList2"/>
    <dgm:cxn modelId="{F2D1591D-B5C7-498E-A41A-6A2419288A73}" type="presOf" srcId="{79BD0D00-F1A0-4021-BB0D-5FA84ED9E3BA}" destId="{60BC1285-595E-40DD-BBEF-8544C14D5A05}" srcOrd="0" destOrd="0" presId="urn:microsoft.com/office/officeart/2005/8/layout/vList2"/>
    <dgm:cxn modelId="{4922C164-01FB-4A9B-8218-227ABDAEA513}" srcId="{C365EEB1-8821-416A-8152-8E7E89E15736}" destId="{B4028971-E0B6-454E-B421-5C472495D3E7}" srcOrd="1" destOrd="0" parTransId="{CEE5FC3E-CD61-4469-BBA1-CB3C1CBD9FF2}" sibTransId="{EEBFA360-3F6C-4F86-BCDD-95B4B49E04B8}"/>
    <dgm:cxn modelId="{BC2A6F20-35F0-4166-BF69-E70CB064FDC2}" srcId="{C365EEB1-8821-416A-8152-8E7E89E15736}" destId="{79BD0D00-F1A0-4021-BB0D-5FA84ED9E3BA}" srcOrd="2" destOrd="0" parTransId="{A1517939-AE89-4B30-A2F8-425E3A45EA34}" sibTransId="{C5D253F4-64BB-49DE-AA67-1DA874AE0FA4}"/>
    <dgm:cxn modelId="{1A978BA9-DA25-4395-A9E2-238D45C73304}" type="presOf" srcId="{C365EEB1-8821-416A-8152-8E7E89E15736}" destId="{25BB7CA2-BD80-464D-B7AF-F877A9A9F71C}" srcOrd="0" destOrd="0" presId="urn:microsoft.com/office/officeart/2005/8/layout/vList2"/>
    <dgm:cxn modelId="{D799C62A-2AF7-43B8-B8CF-BDC06F81FB04}" type="presParOf" srcId="{25BB7CA2-BD80-464D-B7AF-F877A9A9F71C}" destId="{CC09A94E-D4AA-43C6-81C9-E3EF26F3D48C}" srcOrd="0" destOrd="0" presId="urn:microsoft.com/office/officeart/2005/8/layout/vList2"/>
    <dgm:cxn modelId="{1169A4F3-2862-482E-BC22-CCB5FF31CDB2}" type="presParOf" srcId="{25BB7CA2-BD80-464D-B7AF-F877A9A9F71C}" destId="{7B3DE38A-1192-415D-BCCD-EA13EFD6AEF1}" srcOrd="1" destOrd="0" presId="urn:microsoft.com/office/officeart/2005/8/layout/vList2"/>
    <dgm:cxn modelId="{30AA2436-2F43-4AEC-AD06-B5D2EB0CAFE6}" type="presParOf" srcId="{25BB7CA2-BD80-464D-B7AF-F877A9A9F71C}" destId="{8B7B1C86-7E3D-46CB-9071-BAA6F1C2C032}" srcOrd="2" destOrd="0" presId="urn:microsoft.com/office/officeart/2005/8/layout/vList2"/>
    <dgm:cxn modelId="{E11BCCC3-3CD5-4603-8D78-AE287CB5FD33}" type="presParOf" srcId="{25BB7CA2-BD80-464D-B7AF-F877A9A9F71C}" destId="{F59EF525-2CA7-452F-8C25-A79FEBC0C96E}" srcOrd="3" destOrd="0" presId="urn:microsoft.com/office/officeart/2005/8/layout/vList2"/>
    <dgm:cxn modelId="{7CE1ECD4-CD28-4F49-B3FF-EBF46FC22201}" type="presParOf" srcId="{25BB7CA2-BD80-464D-B7AF-F877A9A9F71C}" destId="{60BC1285-595E-40DD-BBEF-8544C14D5A0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848113-FDDE-4DCE-9DDA-981186CF142C}" type="doc">
      <dgm:prSet loTypeId="urn:microsoft.com/office/officeart/2008/layout/VerticalCurvedList" loCatId="list" qsTypeId="urn:microsoft.com/office/officeart/2005/8/quickstyle/simple3" qsCatId="simple" csTypeId="urn:microsoft.com/office/officeart/2005/8/colors/accent4_3" csCatId="accent4" phldr="1"/>
      <dgm:spPr/>
      <dgm:t>
        <a:bodyPr/>
        <a:lstStyle/>
        <a:p>
          <a:endParaRPr lang="ru-RU"/>
        </a:p>
      </dgm:t>
    </dgm:pt>
    <dgm:pt modelId="{9464736D-5B3E-41E7-9D0E-568B19E04069}">
      <dgm:prSet phldrT="[Текст]" custT="1"/>
      <dgm:spPr>
        <a:xfrm>
          <a:off x="906377" y="439851"/>
          <a:ext cx="2484522" cy="845334"/>
        </a:xfrm>
        <a:prstGeom prst="rect">
          <a:avLst/>
        </a:prstGeom>
        <a:solidFill>
          <a:srgbClr val="4BACC6">
            <a:lumMod val="60000"/>
            <a:lumOff val="40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kk-KZ" sz="2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</a:t>
          </a:r>
          <a:r>
            <a:rPr lang="kk-KZ" sz="2200" b="1" dirty="0" smtClean="0">
              <a:solidFill>
                <a:srgbClr val="1F497D">
                  <a:lumMod val="75000"/>
                </a:srgbClr>
              </a:solidFill>
              <a:latin typeface="Calibri"/>
              <a:ea typeface="+mn-ea"/>
              <a:cs typeface="+mn-cs"/>
            </a:rPr>
            <a:t>Офис А325</a:t>
          </a:r>
          <a:r>
            <a:rPr lang="kk-KZ" sz="1600" b="1" dirty="0" smtClean="0">
              <a:solidFill>
                <a:srgbClr val="1F497D">
                  <a:lumMod val="75000"/>
                </a:srgbClr>
              </a:solidFill>
              <a:latin typeface="Calibri"/>
              <a:ea typeface="+mn-ea"/>
              <a:cs typeface="+mn-cs"/>
            </a:rPr>
            <a:t> </a:t>
          </a:r>
          <a:r>
            <a:rPr lang="kk-KZ" sz="16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</a:t>
          </a:r>
          <a:r>
            <a:rPr lang="kk-KZ" sz="16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     </a:t>
          </a:r>
          <a:r>
            <a:rPr lang="kk-KZ" sz="14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                                                                                                                                                                                     </a:t>
          </a:r>
          <a:r>
            <a:rPr lang="kk-KZ" sz="2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</a:t>
          </a:r>
          <a:endParaRPr lang="ru-RU" sz="2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1D058530-97FE-4321-9FAD-ED4BAF557D2D}" type="parTrans" cxnId="{965471D5-F01A-45C8-9CD6-9E64F0FD301E}">
      <dgm:prSet/>
      <dgm:spPr/>
      <dgm:t>
        <a:bodyPr/>
        <a:lstStyle/>
        <a:p>
          <a:endParaRPr lang="ru-RU"/>
        </a:p>
      </dgm:t>
    </dgm:pt>
    <dgm:pt modelId="{6C878D22-1BD8-49AA-8513-63C7209BD738}" type="sibTrans" cxnId="{965471D5-F01A-45C8-9CD6-9E64F0FD301E}">
      <dgm:prSet/>
      <dgm:spPr>
        <a:xfrm>
          <a:off x="-4867729" y="-71538"/>
          <a:ext cx="5707512" cy="5707512"/>
        </a:xfrm>
        <a:prstGeom prst="blockArc">
          <a:avLst>
            <a:gd name="adj1" fmla="val 18900000"/>
            <a:gd name="adj2" fmla="val 2700000"/>
            <a:gd name="adj3" fmla="val 378"/>
          </a:avLst>
        </a:prstGeom>
        <a:noFill/>
        <a:ln w="25400" cap="flat" cmpd="sng" algn="ctr">
          <a:solidFill>
            <a:srgbClr val="8064A2">
              <a:tint val="99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81251DF9-B47D-4AB4-B036-AF91FC026CAE}">
      <dgm:prSet custT="1"/>
      <dgm:spPr>
        <a:xfrm>
          <a:off x="361391" y="3594329"/>
          <a:ext cx="3047389" cy="847724"/>
        </a:xfrm>
        <a:prstGeom prst="rect">
          <a:avLst/>
        </a:prstGeom>
        <a:solidFill>
          <a:srgbClr val="4BACC6">
            <a:lumMod val="60000"/>
            <a:lumOff val="40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2000" b="1" dirty="0" smtClean="0">
              <a:solidFill>
                <a:srgbClr val="1F497D">
                  <a:lumMod val="75000"/>
                </a:srgbClr>
              </a:solidFill>
              <a:latin typeface="Calibri"/>
              <a:ea typeface="+mn-ea"/>
              <a:cs typeface="+mn-cs"/>
            </a:rPr>
            <a:t>Вспомогательное помещение А324</a:t>
          </a:r>
          <a:endParaRPr lang="ru-RU" sz="2000" b="1" dirty="0">
            <a:solidFill>
              <a:srgbClr val="1F497D">
                <a:lumMod val="75000"/>
              </a:srgbClr>
            </a:solidFill>
            <a:latin typeface="Calibri"/>
            <a:ea typeface="+mn-ea"/>
            <a:cs typeface="+mn-cs"/>
          </a:endParaRPr>
        </a:p>
      </dgm:t>
    </dgm:pt>
    <dgm:pt modelId="{35BA25BE-B409-4A68-A63B-3EA43CA77D56}" type="parTrans" cxnId="{E4C56C21-0BD8-4D9B-BC38-1134A7E304E9}">
      <dgm:prSet/>
      <dgm:spPr/>
      <dgm:t>
        <a:bodyPr/>
        <a:lstStyle/>
        <a:p>
          <a:endParaRPr lang="ru-RU"/>
        </a:p>
      </dgm:t>
    </dgm:pt>
    <dgm:pt modelId="{D26FD25D-29F0-4299-91CE-CF1C9D7B4C22}" type="sibTrans" cxnId="{E4C56C21-0BD8-4D9B-BC38-1134A7E304E9}">
      <dgm:prSet/>
      <dgm:spPr/>
      <dgm:t>
        <a:bodyPr/>
        <a:lstStyle/>
        <a:p>
          <a:endParaRPr lang="ru-RU"/>
        </a:p>
      </dgm:t>
    </dgm:pt>
    <dgm:pt modelId="{47F9A57B-EEF7-4467-A612-CC29F740AC47}">
      <dgm:prSet custT="1"/>
      <dgm:spPr>
        <a:xfrm>
          <a:off x="656217" y="2070671"/>
          <a:ext cx="2730515" cy="847724"/>
        </a:xfrm>
        <a:prstGeom prst="rect">
          <a:avLst/>
        </a:prstGeom>
        <a:solidFill>
          <a:srgbClr val="4BACC6">
            <a:lumMod val="60000"/>
            <a:lumOff val="40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spcAft>
              <a:spcPts val="0"/>
            </a:spcAft>
          </a:pPr>
          <a:endParaRPr lang="ru-RU" sz="2000" b="1" dirty="0" smtClean="0">
            <a:solidFill>
              <a:srgbClr val="1F497D">
                <a:lumMod val="75000"/>
              </a:srgbClr>
            </a:solidFill>
            <a:latin typeface="Calibri"/>
            <a:ea typeface="+mn-ea"/>
            <a:cs typeface="+mn-cs"/>
          </a:endParaRPr>
        </a:p>
        <a:p>
          <a:pPr>
            <a:spcAft>
              <a:spcPts val="0"/>
            </a:spcAft>
            <a:tabLst/>
          </a:pPr>
          <a:r>
            <a:rPr lang="ru-RU" sz="2000" b="1" dirty="0" smtClean="0">
              <a:solidFill>
                <a:srgbClr val="1F497D">
                  <a:lumMod val="75000"/>
                </a:srgbClr>
              </a:solidFill>
              <a:latin typeface="Calibri"/>
              <a:ea typeface="+mn-ea"/>
              <a:cs typeface="+mn-cs"/>
            </a:rPr>
            <a:t>Учебные     А318 аудитории А332 </a:t>
          </a:r>
        </a:p>
        <a:p>
          <a:pPr>
            <a:spcAft>
              <a:spcPts val="0"/>
            </a:spcAft>
          </a:pPr>
          <a:r>
            <a:rPr lang="ru-RU" sz="2000" b="1" dirty="0" smtClean="0">
              <a:solidFill>
                <a:srgbClr val="1F497D">
                  <a:lumMod val="75000"/>
                </a:srgbClr>
              </a:solidFill>
              <a:latin typeface="Calibri"/>
              <a:ea typeface="+mn-ea"/>
              <a:cs typeface="+mn-cs"/>
            </a:rPr>
            <a:t>                      </a:t>
          </a:r>
          <a:endParaRPr lang="ru-RU" sz="2000" b="1" dirty="0">
            <a:solidFill>
              <a:srgbClr val="1F497D">
                <a:lumMod val="75000"/>
              </a:srgbClr>
            </a:solidFill>
            <a:latin typeface="Calibri"/>
            <a:ea typeface="+mn-ea"/>
            <a:cs typeface="+mn-cs"/>
          </a:endParaRPr>
        </a:p>
      </dgm:t>
    </dgm:pt>
    <dgm:pt modelId="{E5DBFD74-A3BD-452B-98CB-1AD9CCBEE3B1}" type="parTrans" cxnId="{2186436B-345A-4C70-B80E-5FF969B54F70}">
      <dgm:prSet/>
      <dgm:spPr/>
      <dgm:t>
        <a:bodyPr/>
        <a:lstStyle/>
        <a:p>
          <a:endParaRPr lang="ru-RU"/>
        </a:p>
      </dgm:t>
    </dgm:pt>
    <dgm:pt modelId="{A3B12FDA-4891-4B07-BC58-C0F5DAF3F95A}" type="sibTrans" cxnId="{2186436B-345A-4C70-B80E-5FF969B54F70}">
      <dgm:prSet/>
      <dgm:spPr/>
      <dgm:t>
        <a:bodyPr/>
        <a:lstStyle/>
        <a:p>
          <a:endParaRPr lang="ru-RU"/>
        </a:p>
      </dgm:t>
    </dgm:pt>
    <dgm:pt modelId="{50BC7B69-1977-41F4-B949-9DAD8D652BBC}" type="pres">
      <dgm:prSet presAssocID="{A6848113-FDDE-4DCE-9DDA-981186CF142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893F1F3-A4DD-4A51-BE85-2B7269E977AE}" type="pres">
      <dgm:prSet presAssocID="{A6848113-FDDE-4DCE-9DDA-981186CF142C}" presName="Name1" presStyleCnt="0"/>
      <dgm:spPr/>
      <dgm:t>
        <a:bodyPr/>
        <a:lstStyle/>
        <a:p>
          <a:endParaRPr lang="ru-RU"/>
        </a:p>
      </dgm:t>
    </dgm:pt>
    <dgm:pt modelId="{CCE07EDC-6A0B-4BA9-A758-9B6C4BACB344}" type="pres">
      <dgm:prSet presAssocID="{A6848113-FDDE-4DCE-9DDA-981186CF142C}" presName="cycle" presStyleCnt="0"/>
      <dgm:spPr/>
      <dgm:t>
        <a:bodyPr/>
        <a:lstStyle/>
        <a:p>
          <a:endParaRPr lang="ru-RU"/>
        </a:p>
      </dgm:t>
    </dgm:pt>
    <dgm:pt modelId="{809E93F0-0BF5-4723-AB27-B96500DF8D32}" type="pres">
      <dgm:prSet presAssocID="{A6848113-FDDE-4DCE-9DDA-981186CF142C}" presName="srcNode" presStyleLbl="node1" presStyleIdx="0" presStyleCnt="3"/>
      <dgm:spPr/>
      <dgm:t>
        <a:bodyPr/>
        <a:lstStyle/>
        <a:p>
          <a:endParaRPr lang="ru-RU"/>
        </a:p>
      </dgm:t>
    </dgm:pt>
    <dgm:pt modelId="{F137B51A-4616-4429-9827-D3A4BD2D89BF}" type="pres">
      <dgm:prSet presAssocID="{A6848113-FDDE-4DCE-9DDA-981186CF142C}" presName="conn" presStyleLbl="parChTrans1D2" presStyleIdx="0" presStyleCnt="1"/>
      <dgm:spPr/>
      <dgm:t>
        <a:bodyPr/>
        <a:lstStyle/>
        <a:p>
          <a:endParaRPr lang="ru-RU"/>
        </a:p>
      </dgm:t>
    </dgm:pt>
    <dgm:pt modelId="{8853D81E-A566-40F5-9670-9C09D9904C9A}" type="pres">
      <dgm:prSet presAssocID="{A6848113-FDDE-4DCE-9DDA-981186CF142C}" presName="extraNode" presStyleLbl="node1" presStyleIdx="0" presStyleCnt="3"/>
      <dgm:spPr/>
      <dgm:t>
        <a:bodyPr/>
        <a:lstStyle/>
        <a:p>
          <a:endParaRPr lang="ru-RU"/>
        </a:p>
      </dgm:t>
    </dgm:pt>
    <dgm:pt modelId="{945B88E8-EF12-4C9D-B40E-24A9D3D0354C}" type="pres">
      <dgm:prSet presAssocID="{A6848113-FDDE-4DCE-9DDA-981186CF142C}" presName="dstNode" presStyleLbl="node1" presStyleIdx="0" presStyleCnt="3"/>
      <dgm:spPr/>
      <dgm:t>
        <a:bodyPr/>
        <a:lstStyle/>
        <a:p>
          <a:endParaRPr lang="ru-RU"/>
        </a:p>
      </dgm:t>
    </dgm:pt>
    <dgm:pt modelId="{60E465C7-4D46-4DC0-8B65-24923FFE59B9}" type="pres">
      <dgm:prSet presAssocID="{9464736D-5B3E-41E7-9D0E-568B19E04069}" presName="text_1" presStyleLbl="node1" presStyleIdx="0" presStyleCnt="3" custScaleX="90541" custScaleY="84243" custLinFactNeighborX="12246" custLinFactNeighborY="-764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ADD807-FA20-4A7D-99E5-09E8687D46CB}" type="pres">
      <dgm:prSet presAssocID="{9464736D-5B3E-41E7-9D0E-568B19E04069}" presName="accent_1" presStyleCnt="0"/>
      <dgm:spPr/>
      <dgm:t>
        <a:bodyPr/>
        <a:lstStyle/>
        <a:p>
          <a:endParaRPr lang="ru-RU"/>
        </a:p>
      </dgm:t>
    </dgm:pt>
    <dgm:pt modelId="{3C0926A6-4326-4716-BCB8-92B003E6B73C}" type="pres">
      <dgm:prSet presAssocID="{9464736D-5B3E-41E7-9D0E-568B19E04069}" presName="accentRepeatNode" presStyleLbl="solidFgAcc1" presStyleIdx="0" presStyleCnt="3" custScaleX="94246" custScaleY="93223" custLinFactNeighborX="-2011" custLinFactNeighborY="-55179"/>
      <dgm:spPr>
        <a:xfrm>
          <a:off x="-16784" y="396094"/>
          <a:ext cx="1059656" cy="1059656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9525" cap="flat" cmpd="sng" algn="ctr">
          <a:solidFill>
            <a:srgbClr val="8064A2">
              <a:lumMod val="7500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FE4B2FA9-2AEC-48DA-BFB2-8DEBDCF4D2E5}" type="pres">
      <dgm:prSet presAssocID="{47F9A57B-EEF7-4467-A612-CC29F740AC47}" presName="text_2" presStyleLbl="node1" presStyleIdx="1" presStyleCnt="3" custScaleX="112093" custScaleY="88027" custLinFactNeighborX="-726" custLinFactNeighborY="-339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BBEFC1-89FD-4618-98BD-B2CA48F65CA8}" type="pres">
      <dgm:prSet presAssocID="{47F9A57B-EEF7-4467-A612-CC29F740AC47}" presName="accent_2" presStyleCnt="0"/>
      <dgm:spPr/>
    </dgm:pt>
    <dgm:pt modelId="{7CF0F1A2-3B50-4967-82A0-1A398CCCB815}" type="pres">
      <dgm:prSet presAssocID="{47F9A57B-EEF7-4467-A612-CC29F740AC47}" presName="accentRepeatNode" presStyleLbl="solidFgAcc1" presStyleIdx="1" presStyleCnt="3" custScaleX="97332" custScaleY="90936" custLinFactNeighborX="892" custLinFactNeighborY="-22543"/>
      <dgm:spPr>
        <a:xfrm>
          <a:off x="300815" y="2013511"/>
          <a:ext cx="1059656" cy="1059656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9525" cap="flat" cmpd="sng" algn="ctr">
          <a:solidFill>
            <a:srgbClr val="8064A2">
              <a:lumMod val="7500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D1909385-0925-4458-8707-35FE11E99363}" type="pres">
      <dgm:prSet presAssocID="{81251DF9-B47D-4AB4-B036-AF91FC026CAE}" presName="text_3" presStyleLbl="node1" presStyleIdx="2" presStyleCnt="3" custScaleX="111053" custLinFactNeighborX="1692" custLinFactNeighborY="-42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144751-5B99-476A-AD99-9A6F70089044}" type="pres">
      <dgm:prSet presAssocID="{81251DF9-B47D-4AB4-B036-AF91FC026CAE}" presName="accent_3" presStyleCnt="0"/>
      <dgm:spPr/>
    </dgm:pt>
    <dgm:pt modelId="{88AD3021-2223-4F52-9000-D9728520467B}" type="pres">
      <dgm:prSet presAssocID="{81251DF9-B47D-4AB4-B036-AF91FC026CAE}" presName="accentRepeatNode" presStyleLbl="solidFgAcc1" presStyleIdx="2" presStyleCnt="3" custScaleX="94246" custScaleY="91064" custLinFactNeighborX="-3608" custLinFactNeighborY="-1687"/>
      <dgm:spPr>
        <a:xfrm>
          <a:off x="-16784" y="3506100"/>
          <a:ext cx="1059656" cy="1059656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9525" cap="flat" cmpd="sng" algn="ctr">
          <a:solidFill>
            <a:srgbClr val="8064A2">
              <a:lumMod val="7500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</dgm:ptLst>
  <dgm:cxnLst>
    <dgm:cxn modelId="{59BD590F-43AD-4AB7-BB10-A7F821288B35}" type="presOf" srcId="{9464736D-5B3E-41E7-9D0E-568B19E04069}" destId="{60E465C7-4D46-4DC0-8B65-24923FFE59B9}" srcOrd="0" destOrd="0" presId="urn:microsoft.com/office/officeart/2008/layout/VerticalCurvedList"/>
    <dgm:cxn modelId="{44195DB2-6E07-4424-8717-4333F5DCC19C}" type="presOf" srcId="{81251DF9-B47D-4AB4-B036-AF91FC026CAE}" destId="{D1909385-0925-4458-8707-35FE11E99363}" srcOrd="0" destOrd="0" presId="urn:microsoft.com/office/officeart/2008/layout/VerticalCurvedList"/>
    <dgm:cxn modelId="{4FE5CFC5-6ECA-4654-93B6-334F77DB0AE8}" type="presOf" srcId="{A6848113-FDDE-4DCE-9DDA-981186CF142C}" destId="{50BC7B69-1977-41F4-B949-9DAD8D652BBC}" srcOrd="0" destOrd="0" presId="urn:microsoft.com/office/officeart/2008/layout/VerticalCurvedList"/>
    <dgm:cxn modelId="{965471D5-F01A-45C8-9CD6-9E64F0FD301E}" srcId="{A6848113-FDDE-4DCE-9DDA-981186CF142C}" destId="{9464736D-5B3E-41E7-9D0E-568B19E04069}" srcOrd="0" destOrd="0" parTransId="{1D058530-97FE-4321-9FAD-ED4BAF557D2D}" sibTransId="{6C878D22-1BD8-49AA-8513-63C7209BD738}"/>
    <dgm:cxn modelId="{E4C56C21-0BD8-4D9B-BC38-1134A7E304E9}" srcId="{A6848113-FDDE-4DCE-9DDA-981186CF142C}" destId="{81251DF9-B47D-4AB4-B036-AF91FC026CAE}" srcOrd="2" destOrd="0" parTransId="{35BA25BE-B409-4A68-A63B-3EA43CA77D56}" sibTransId="{D26FD25D-29F0-4299-91CE-CF1C9D7B4C22}"/>
    <dgm:cxn modelId="{2186436B-345A-4C70-B80E-5FF969B54F70}" srcId="{A6848113-FDDE-4DCE-9DDA-981186CF142C}" destId="{47F9A57B-EEF7-4467-A612-CC29F740AC47}" srcOrd="1" destOrd="0" parTransId="{E5DBFD74-A3BD-452B-98CB-1AD9CCBEE3B1}" sibTransId="{A3B12FDA-4891-4B07-BC58-C0F5DAF3F95A}"/>
    <dgm:cxn modelId="{CB6FA24C-2D89-47DF-89D2-CB1AC81A3934}" type="presOf" srcId="{47F9A57B-EEF7-4467-A612-CC29F740AC47}" destId="{FE4B2FA9-2AEC-48DA-BFB2-8DEBDCF4D2E5}" srcOrd="0" destOrd="0" presId="urn:microsoft.com/office/officeart/2008/layout/VerticalCurvedList"/>
    <dgm:cxn modelId="{89236B33-BD6B-4C8B-9AB2-369934234CB4}" type="presOf" srcId="{6C878D22-1BD8-49AA-8513-63C7209BD738}" destId="{F137B51A-4616-4429-9827-D3A4BD2D89BF}" srcOrd="0" destOrd="0" presId="urn:microsoft.com/office/officeart/2008/layout/VerticalCurvedList"/>
    <dgm:cxn modelId="{9549BA8E-29D9-4239-AB4A-E0F4948638FB}" type="presParOf" srcId="{50BC7B69-1977-41F4-B949-9DAD8D652BBC}" destId="{B893F1F3-A4DD-4A51-BE85-2B7269E977AE}" srcOrd="0" destOrd="0" presId="urn:microsoft.com/office/officeart/2008/layout/VerticalCurvedList"/>
    <dgm:cxn modelId="{950AE08B-D0B4-49AC-A401-8F979CFF6BA0}" type="presParOf" srcId="{B893F1F3-A4DD-4A51-BE85-2B7269E977AE}" destId="{CCE07EDC-6A0B-4BA9-A758-9B6C4BACB344}" srcOrd="0" destOrd="0" presId="urn:microsoft.com/office/officeart/2008/layout/VerticalCurvedList"/>
    <dgm:cxn modelId="{B20B2D58-2C46-4B5F-B549-E6906322E647}" type="presParOf" srcId="{CCE07EDC-6A0B-4BA9-A758-9B6C4BACB344}" destId="{809E93F0-0BF5-4723-AB27-B96500DF8D32}" srcOrd="0" destOrd="0" presId="urn:microsoft.com/office/officeart/2008/layout/VerticalCurvedList"/>
    <dgm:cxn modelId="{14B40E0F-96D5-4CA9-BE5E-FD53239B0E0A}" type="presParOf" srcId="{CCE07EDC-6A0B-4BA9-A758-9B6C4BACB344}" destId="{F137B51A-4616-4429-9827-D3A4BD2D89BF}" srcOrd="1" destOrd="0" presId="urn:microsoft.com/office/officeart/2008/layout/VerticalCurvedList"/>
    <dgm:cxn modelId="{F94123CD-4381-4911-A82D-E63CDB721A8A}" type="presParOf" srcId="{CCE07EDC-6A0B-4BA9-A758-9B6C4BACB344}" destId="{8853D81E-A566-40F5-9670-9C09D9904C9A}" srcOrd="2" destOrd="0" presId="urn:microsoft.com/office/officeart/2008/layout/VerticalCurvedList"/>
    <dgm:cxn modelId="{D86F2EF3-AE54-4423-A5C6-2D6D12D48D88}" type="presParOf" srcId="{CCE07EDC-6A0B-4BA9-A758-9B6C4BACB344}" destId="{945B88E8-EF12-4C9D-B40E-24A9D3D0354C}" srcOrd="3" destOrd="0" presId="urn:microsoft.com/office/officeart/2008/layout/VerticalCurvedList"/>
    <dgm:cxn modelId="{17FAA4B7-0D7E-424D-BBA7-C6D6F905C6E7}" type="presParOf" srcId="{B893F1F3-A4DD-4A51-BE85-2B7269E977AE}" destId="{60E465C7-4D46-4DC0-8B65-24923FFE59B9}" srcOrd="1" destOrd="0" presId="urn:microsoft.com/office/officeart/2008/layout/VerticalCurvedList"/>
    <dgm:cxn modelId="{DBA3F592-C4C0-4581-9F9D-52E5A9604560}" type="presParOf" srcId="{B893F1F3-A4DD-4A51-BE85-2B7269E977AE}" destId="{D8ADD807-FA20-4A7D-99E5-09E8687D46CB}" srcOrd="2" destOrd="0" presId="urn:microsoft.com/office/officeart/2008/layout/VerticalCurvedList"/>
    <dgm:cxn modelId="{0DE0A3CB-E2E7-4567-AE37-7B0486E810F9}" type="presParOf" srcId="{D8ADD807-FA20-4A7D-99E5-09E8687D46CB}" destId="{3C0926A6-4326-4716-BCB8-92B003E6B73C}" srcOrd="0" destOrd="0" presId="urn:microsoft.com/office/officeart/2008/layout/VerticalCurvedList"/>
    <dgm:cxn modelId="{E67DBF32-53EF-48C7-87A3-4BCA9673A297}" type="presParOf" srcId="{B893F1F3-A4DD-4A51-BE85-2B7269E977AE}" destId="{FE4B2FA9-2AEC-48DA-BFB2-8DEBDCF4D2E5}" srcOrd="3" destOrd="0" presId="urn:microsoft.com/office/officeart/2008/layout/VerticalCurvedList"/>
    <dgm:cxn modelId="{60305403-2A8A-4CB9-864B-45AAF9ABF821}" type="presParOf" srcId="{B893F1F3-A4DD-4A51-BE85-2B7269E977AE}" destId="{EDBBEFC1-89FD-4618-98BD-B2CA48F65CA8}" srcOrd="4" destOrd="0" presId="urn:microsoft.com/office/officeart/2008/layout/VerticalCurvedList"/>
    <dgm:cxn modelId="{8D5A87CA-76B1-4490-BDC1-325BAAF1F3B3}" type="presParOf" srcId="{EDBBEFC1-89FD-4618-98BD-B2CA48F65CA8}" destId="{7CF0F1A2-3B50-4967-82A0-1A398CCCB815}" srcOrd="0" destOrd="0" presId="urn:microsoft.com/office/officeart/2008/layout/VerticalCurvedList"/>
    <dgm:cxn modelId="{E5992684-A3DF-4C26-9CF6-460E2CFBF4B4}" type="presParOf" srcId="{B893F1F3-A4DD-4A51-BE85-2B7269E977AE}" destId="{D1909385-0925-4458-8707-35FE11E99363}" srcOrd="5" destOrd="0" presId="urn:microsoft.com/office/officeart/2008/layout/VerticalCurvedList"/>
    <dgm:cxn modelId="{2C9074BC-4524-421C-840F-1A36A529F2BB}" type="presParOf" srcId="{B893F1F3-A4DD-4A51-BE85-2B7269E977AE}" destId="{7E144751-5B99-476A-AD99-9A6F70089044}" srcOrd="6" destOrd="0" presId="urn:microsoft.com/office/officeart/2008/layout/VerticalCurvedList"/>
    <dgm:cxn modelId="{028EF321-A611-4607-AC1C-11F392FF26E1}" type="presParOf" srcId="{7E144751-5B99-476A-AD99-9A6F70089044}" destId="{88AD3021-2223-4F52-9000-D9728520467B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97517B-417A-44DF-95D1-9F8465A98B87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AE83EC-F5AB-4DD3-9B4C-E2F57449B135}">
      <dgm:prSet phldrT="[Текст]"/>
      <dgm:spPr/>
      <dgm:t>
        <a:bodyPr/>
        <a:lstStyle/>
        <a:p>
          <a:r>
            <a:rPr lang="ru-RU" b="1" dirty="0" smtClean="0"/>
            <a:t>Силин С.К.</a:t>
          </a:r>
          <a:endParaRPr lang="ru-RU" b="1" dirty="0"/>
        </a:p>
      </dgm:t>
    </dgm:pt>
    <dgm:pt modelId="{281CE101-513C-4787-BCA8-F986D5E05873}" type="parTrans" cxnId="{88FE15A8-E15D-4229-9020-C0A1A9CBC8E7}">
      <dgm:prSet/>
      <dgm:spPr/>
      <dgm:t>
        <a:bodyPr/>
        <a:lstStyle/>
        <a:p>
          <a:endParaRPr lang="ru-RU"/>
        </a:p>
      </dgm:t>
    </dgm:pt>
    <dgm:pt modelId="{CA10591B-0B76-4B01-812A-4C1488BB097C}" type="sibTrans" cxnId="{88FE15A8-E15D-4229-9020-C0A1A9CBC8E7}">
      <dgm:prSet/>
      <dgm:spPr/>
      <dgm:t>
        <a:bodyPr/>
        <a:lstStyle/>
        <a:p>
          <a:endParaRPr lang="ru-RU"/>
        </a:p>
      </dgm:t>
    </dgm:pt>
    <dgm:pt modelId="{608F8EBF-3E6D-4C4E-B3CC-71044B02D738}">
      <dgm:prSet phldrT="[Текст]"/>
      <dgm:spPr/>
      <dgm:t>
        <a:bodyPr/>
        <a:lstStyle/>
        <a:p>
          <a:r>
            <a:rPr lang="ru-RU" b="1" dirty="0" smtClean="0"/>
            <a:t>АО АЖК</a:t>
          </a:r>
          <a:endParaRPr lang="ru-RU" b="1" dirty="0"/>
        </a:p>
      </dgm:t>
    </dgm:pt>
    <dgm:pt modelId="{887915C1-BF14-45BF-AEBA-7751728C96DC}" type="parTrans" cxnId="{DAFB4745-7708-45BC-A971-FD3670D0DA08}">
      <dgm:prSet/>
      <dgm:spPr/>
      <dgm:t>
        <a:bodyPr/>
        <a:lstStyle/>
        <a:p>
          <a:endParaRPr lang="ru-RU"/>
        </a:p>
      </dgm:t>
    </dgm:pt>
    <dgm:pt modelId="{A485F517-7B5B-403E-BCA8-C94FC82C9E4A}" type="sibTrans" cxnId="{DAFB4745-7708-45BC-A971-FD3670D0DA08}">
      <dgm:prSet/>
      <dgm:spPr/>
      <dgm:t>
        <a:bodyPr/>
        <a:lstStyle/>
        <a:p>
          <a:endParaRPr lang="ru-RU"/>
        </a:p>
      </dgm:t>
    </dgm:pt>
    <dgm:pt modelId="{23361CEE-ACC8-4FED-A958-E2B5728C73B4}">
      <dgm:prSet phldrT="[Текст]"/>
      <dgm:spPr/>
      <dgm:t>
        <a:bodyPr/>
        <a:lstStyle/>
        <a:p>
          <a:r>
            <a:rPr lang="ru-RU" b="1" dirty="0" smtClean="0"/>
            <a:t>Сухоплюев Ю.В.</a:t>
          </a:r>
          <a:endParaRPr lang="ru-RU" b="1" dirty="0"/>
        </a:p>
      </dgm:t>
    </dgm:pt>
    <dgm:pt modelId="{FA11BBA5-5AE7-4AFA-AD76-F11DCE53A4FA}" type="parTrans" cxnId="{818C2E94-D891-4F11-A98B-80198E99194D}">
      <dgm:prSet/>
      <dgm:spPr/>
      <dgm:t>
        <a:bodyPr/>
        <a:lstStyle/>
        <a:p>
          <a:endParaRPr lang="ru-RU"/>
        </a:p>
      </dgm:t>
    </dgm:pt>
    <dgm:pt modelId="{C6A9CC6D-FEA9-4EB8-B91C-32FF5BAB2BD9}" type="sibTrans" cxnId="{818C2E94-D891-4F11-A98B-80198E99194D}">
      <dgm:prSet/>
      <dgm:spPr/>
      <dgm:t>
        <a:bodyPr/>
        <a:lstStyle/>
        <a:p>
          <a:endParaRPr lang="ru-RU"/>
        </a:p>
      </dgm:t>
    </dgm:pt>
    <dgm:pt modelId="{1B62C1A7-7034-4AF2-9F0A-D3BB1D2DF385}">
      <dgm:prSet phldrT="[Текст]"/>
      <dgm:spPr/>
      <dgm:t>
        <a:bodyPr/>
        <a:lstStyle/>
        <a:p>
          <a:r>
            <a:rPr lang="ru-RU" b="1" dirty="0" smtClean="0"/>
            <a:t>АО </a:t>
          </a:r>
          <a:r>
            <a:rPr lang="en-US" b="1" dirty="0" smtClean="0"/>
            <a:t>KEGOC</a:t>
          </a:r>
          <a:endParaRPr lang="ru-RU" b="1" dirty="0"/>
        </a:p>
      </dgm:t>
    </dgm:pt>
    <dgm:pt modelId="{D13732CB-34CC-428E-8D46-04B2978CF202}" type="parTrans" cxnId="{928F70EF-C2C3-4892-867C-B1561961BE86}">
      <dgm:prSet/>
      <dgm:spPr/>
      <dgm:t>
        <a:bodyPr/>
        <a:lstStyle/>
        <a:p>
          <a:endParaRPr lang="ru-RU"/>
        </a:p>
      </dgm:t>
    </dgm:pt>
    <dgm:pt modelId="{F217DA43-E595-4E33-9DAA-A9B9FD083265}" type="sibTrans" cxnId="{928F70EF-C2C3-4892-867C-B1561961BE86}">
      <dgm:prSet/>
      <dgm:spPr/>
      <dgm:t>
        <a:bodyPr/>
        <a:lstStyle/>
        <a:p>
          <a:endParaRPr lang="ru-RU"/>
        </a:p>
      </dgm:t>
    </dgm:pt>
    <dgm:pt modelId="{12645141-B45A-4C5E-97DC-19C80926CED2}">
      <dgm:prSet phldrT="[Текст]"/>
      <dgm:spPr/>
      <dgm:t>
        <a:bodyPr/>
        <a:lstStyle/>
        <a:p>
          <a:r>
            <a:rPr lang="ru-RU" b="1" dirty="0" err="1" smtClean="0"/>
            <a:t>Мамышев</a:t>
          </a:r>
          <a:r>
            <a:rPr lang="ru-RU" b="1" dirty="0" smtClean="0"/>
            <a:t> А.В.</a:t>
          </a:r>
          <a:endParaRPr lang="ru-RU" b="1" dirty="0"/>
        </a:p>
      </dgm:t>
    </dgm:pt>
    <dgm:pt modelId="{B8673123-924F-4A43-AC2B-DD4F22648FE1}" type="parTrans" cxnId="{32C337DD-10D8-4C0C-AF40-250CA9462C8B}">
      <dgm:prSet/>
      <dgm:spPr/>
      <dgm:t>
        <a:bodyPr/>
        <a:lstStyle/>
        <a:p>
          <a:endParaRPr lang="ru-RU"/>
        </a:p>
      </dgm:t>
    </dgm:pt>
    <dgm:pt modelId="{2691376F-E818-4850-BD8F-34A4B084062F}" type="sibTrans" cxnId="{32C337DD-10D8-4C0C-AF40-250CA9462C8B}">
      <dgm:prSet/>
      <dgm:spPr/>
      <dgm:t>
        <a:bodyPr/>
        <a:lstStyle/>
        <a:p>
          <a:endParaRPr lang="ru-RU"/>
        </a:p>
      </dgm:t>
    </dgm:pt>
    <dgm:pt modelId="{BA6062C8-96B1-4497-A4E1-522FAB1703B6}">
      <dgm:prSet phldrT="[Текст]"/>
      <dgm:spPr/>
      <dgm:t>
        <a:bodyPr/>
        <a:lstStyle/>
        <a:p>
          <a:r>
            <a:rPr lang="ru-RU" b="1" dirty="0" smtClean="0"/>
            <a:t>АО АЖК</a:t>
          </a:r>
          <a:endParaRPr lang="ru-RU" b="1" dirty="0"/>
        </a:p>
      </dgm:t>
    </dgm:pt>
    <dgm:pt modelId="{9DB40759-5943-4BE4-BC89-A4CD63DF5DBB}" type="parTrans" cxnId="{98BAD481-B332-4C14-A849-E58A9E5FCC40}">
      <dgm:prSet/>
      <dgm:spPr/>
      <dgm:t>
        <a:bodyPr/>
        <a:lstStyle/>
        <a:p>
          <a:endParaRPr lang="ru-RU"/>
        </a:p>
      </dgm:t>
    </dgm:pt>
    <dgm:pt modelId="{7E392E2F-B550-4F02-B751-EF0EEAA1C66B}" type="sibTrans" cxnId="{98BAD481-B332-4C14-A849-E58A9E5FCC40}">
      <dgm:prSet/>
      <dgm:spPr/>
      <dgm:t>
        <a:bodyPr/>
        <a:lstStyle/>
        <a:p>
          <a:endParaRPr lang="ru-RU"/>
        </a:p>
      </dgm:t>
    </dgm:pt>
    <dgm:pt modelId="{4B431284-7ECA-4DEB-A852-C792869D8F01}">
      <dgm:prSet phldrT="[Текст]"/>
      <dgm:spPr/>
      <dgm:t>
        <a:bodyPr/>
        <a:lstStyle/>
        <a:p>
          <a:r>
            <a:rPr lang="ru-RU" b="1" smtClean="0"/>
            <a:t>Богомолов М.Н</a:t>
          </a:r>
          <a:endParaRPr lang="ru-RU" b="1" dirty="0"/>
        </a:p>
      </dgm:t>
    </dgm:pt>
    <dgm:pt modelId="{BB25CDCE-FE83-4C52-918D-06759BA4E8A2}" type="parTrans" cxnId="{48FA9151-998B-4CC6-A8BB-B18B895E7705}">
      <dgm:prSet/>
      <dgm:spPr/>
      <dgm:t>
        <a:bodyPr/>
        <a:lstStyle/>
        <a:p>
          <a:endParaRPr lang="ru-RU"/>
        </a:p>
      </dgm:t>
    </dgm:pt>
    <dgm:pt modelId="{7C22B60B-FF92-43DE-A88A-E6552B9AAB56}" type="sibTrans" cxnId="{48FA9151-998B-4CC6-A8BB-B18B895E7705}">
      <dgm:prSet/>
      <dgm:spPr/>
      <dgm:t>
        <a:bodyPr/>
        <a:lstStyle/>
        <a:p>
          <a:endParaRPr lang="ru-RU"/>
        </a:p>
      </dgm:t>
    </dgm:pt>
    <dgm:pt modelId="{E60510E3-6BC1-4E6C-B94B-8E5FA8A01FD3}" type="pres">
      <dgm:prSet presAssocID="{2997517B-417A-44DF-95D1-9F8465A98B87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D5B40ECD-276C-4934-930D-E79A8207E484}" type="pres">
      <dgm:prSet presAssocID="{CFAE83EC-F5AB-4DD3-9B4C-E2F57449B135}" presName="composite" presStyleCnt="0">
        <dgm:presLayoutVars>
          <dgm:chMax val="1"/>
          <dgm:chPref val="1"/>
        </dgm:presLayoutVars>
      </dgm:prSet>
      <dgm:spPr/>
    </dgm:pt>
    <dgm:pt modelId="{06734526-AA1E-4DE4-91E4-5D5BD7B7006A}" type="pres">
      <dgm:prSet presAssocID="{CFAE83EC-F5AB-4DD3-9B4C-E2F57449B135}" presName="Accent" presStyleLbl="trAlignAcc1" presStyleIdx="0" presStyleCnt="4">
        <dgm:presLayoutVars>
          <dgm:chMax val="0"/>
          <dgm:chPref val="0"/>
        </dgm:presLayoutVars>
      </dgm:prSet>
      <dgm:spPr/>
    </dgm:pt>
    <dgm:pt modelId="{28196D0B-6D65-4B86-BC18-F7AA4FAB8851}" type="pres">
      <dgm:prSet presAssocID="{CFAE83EC-F5AB-4DD3-9B4C-E2F57449B135}" presName="Image" presStyleLbl="alignImgPlace1" presStyleIdx="0" presStyleCnt="4" custLinFactNeighborX="1685" custLinFactNeighborY="-244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  <dgm:t>
        <a:bodyPr/>
        <a:lstStyle/>
        <a:p>
          <a:endParaRPr lang="ru-RU"/>
        </a:p>
      </dgm:t>
    </dgm:pt>
    <dgm:pt modelId="{4A4A2364-A05C-4F8E-8922-A29BD0809D8C}" type="pres">
      <dgm:prSet presAssocID="{CFAE83EC-F5AB-4DD3-9B4C-E2F57449B135}" presName="ChildComposite" presStyleCnt="0"/>
      <dgm:spPr/>
    </dgm:pt>
    <dgm:pt modelId="{D6C2A8B5-49FE-49C9-86E5-15D1AEA82676}" type="pres">
      <dgm:prSet presAssocID="{CFAE83EC-F5AB-4DD3-9B4C-E2F57449B135}" presName="Child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BC81F9-7ED5-49C3-AD12-13250FA07256}" type="pres">
      <dgm:prSet presAssocID="{CFAE83EC-F5AB-4DD3-9B4C-E2F57449B135}" presName="Parent" presStyleLbl="revTx" presStyleIdx="0" presStyleCnt="4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23264F-E880-47BF-B612-058A6A23B2C7}" type="pres">
      <dgm:prSet presAssocID="{CA10591B-0B76-4B01-812A-4C1488BB097C}" presName="sibTrans" presStyleCnt="0"/>
      <dgm:spPr/>
    </dgm:pt>
    <dgm:pt modelId="{B1562178-93CD-45B1-86E5-809F14A72F69}" type="pres">
      <dgm:prSet presAssocID="{23361CEE-ACC8-4FED-A958-E2B5728C73B4}" presName="composite" presStyleCnt="0">
        <dgm:presLayoutVars>
          <dgm:chMax val="1"/>
          <dgm:chPref val="1"/>
        </dgm:presLayoutVars>
      </dgm:prSet>
      <dgm:spPr/>
    </dgm:pt>
    <dgm:pt modelId="{032061F8-1EDA-4DD7-868E-F4D4E8DEF74D}" type="pres">
      <dgm:prSet presAssocID="{23361CEE-ACC8-4FED-A958-E2B5728C73B4}" presName="Accent" presStyleLbl="trAlignAcc1" presStyleIdx="1" presStyleCnt="4">
        <dgm:presLayoutVars>
          <dgm:chMax val="0"/>
          <dgm:chPref val="0"/>
        </dgm:presLayoutVars>
      </dgm:prSet>
      <dgm:spPr/>
    </dgm:pt>
    <dgm:pt modelId="{520B1C44-E120-4A25-B16F-AFFBF254C032}" type="pres">
      <dgm:prSet presAssocID="{23361CEE-ACC8-4FED-A958-E2B5728C73B4}" presName="Image" presStyleLbl="alignImgPlace1" presStyleIdx="1" presStyleCnt="4" custLinFactNeighborX="7686" custLinFactNeighborY="-10770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5000" b="-55000"/>
          </a:stretch>
        </a:blipFill>
      </dgm:spPr>
      <dgm:t>
        <a:bodyPr/>
        <a:lstStyle/>
        <a:p>
          <a:endParaRPr lang="ru-RU"/>
        </a:p>
      </dgm:t>
    </dgm:pt>
    <dgm:pt modelId="{EEFE29C1-D96E-4771-B654-F7CE2748CCAB}" type="pres">
      <dgm:prSet presAssocID="{23361CEE-ACC8-4FED-A958-E2B5728C73B4}" presName="ChildComposite" presStyleCnt="0"/>
      <dgm:spPr/>
    </dgm:pt>
    <dgm:pt modelId="{8A7F6FDA-8511-4084-850C-00367C542383}" type="pres">
      <dgm:prSet presAssocID="{23361CEE-ACC8-4FED-A958-E2B5728C73B4}" presName="Child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A7EACE-E4CD-4037-9F0B-A46BE8C494EF}" type="pres">
      <dgm:prSet presAssocID="{23361CEE-ACC8-4FED-A958-E2B5728C73B4}" presName="Parent" presStyleLbl="revTx" presStyleIdx="1" presStyleCnt="4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DBBCBD-60B8-48C4-B4F2-143F33BB2B5F}" type="pres">
      <dgm:prSet presAssocID="{C6A9CC6D-FEA9-4EB8-B91C-32FF5BAB2BD9}" presName="sibTrans" presStyleCnt="0"/>
      <dgm:spPr/>
    </dgm:pt>
    <dgm:pt modelId="{0B956BC2-E054-46EE-A99F-EA9896F95A7A}" type="pres">
      <dgm:prSet presAssocID="{12645141-B45A-4C5E-97DC-19C80926CED2}" presName="composite" presStyleCnt="0">
        <dgm:presLayoutVars>
          <dgm:chMax val="1"/>
          <dgm:chPref val="1"/>
        </dgm:presLayoutVars>
      </dgm:prSet>
      <dgm:spPr/>
    </dgm:pt>
    <dgm:pt modelId="{F71062DE-4B3A-445F-B6DB-B0642611B472}" type="pres">
      <dgm:prSet presAssocID="{12645141-B45A-4C5E-97DC-19C80926CED2}" presName="Accent" presStyleLbl="trAlignAcc1" presStyleIdx="2" presStyleCnt="4">
        <dgm:presLayoutVars>
          <dgm:chMax val="0"/>
          <dgm:chPref val="0"/>
        </dgm:presLayoutVars>
      </dgm:prSet>
      <dgm:spPr/>
    </dgm:pt>
    <dgm:pt modelId="{4D01A8C1-F5E5-486E-8E6D-8BECCEF865D4}" type="pres">
      <dgm:prSet presAssocID="{12645141-B45A-4C5E-97DC-19C80926CED2}" presName="Image" presStyleLbl="alignImgPlace1" presStyleIdx="2" presStyleCnt="4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ru-RU"/>
        </a:p>
      </dgm:t>
    </dgm:pt>
    <dgm:pt modelId="{62EA9CC9-3C69-4D15-8FDA-E9E69A01CF1F}" type="pres">
      <dgm:prSet presAssocID="{12645141-B45A-4C5E-97DC-19C80926CED2}" presName="ChildComposite" presStyleCnt="0"/>
      <dgm:spPr/>
    </dgm:pt>
    <dgm:pt modelId="{339D01BF-512C-44B5-8D2B-4351274C5782}" type="pres">
      <dgm:prSet presAssocID="{12645141-B45A-4C5E-97DC-19C80926CED2}" presName="Child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93B80D-7CAD-4D42-A2A4-61D156574C4D}" type="pres">
      <dgm:prSet presAssocID="{12645141-B45A-4C5E-97DC-19C80926CED2}" presName="Parent" presStyleLbl="revTx" presStyleIdx="2" presStyleCnt="4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BBB07A-4164-4234-92CD-79E9462D32F1}" type="pres">
      <dgm:prSet presAssocID="{2691376F-E818-4850-BD8F-34A4B084062F}" presName="sibTrans" presStyleCnt="0"/>
      <dgm:spPr/>
    </dgm:pt>
    <dgm:pt modelId="{B40A4276-D36E-4163-BE86-42D865ACF866}" type="pres">
      <dgm:prSet presAssocID="{4B431284-7ECA-4DEB-A852-C792869D8F01}" presName="composite" presStyleCnt="0">
        <dgm:presLayoutVars>
          <dgm:chMax val="1"/>
          <dgm:chPref val="1"/>
        </dgm:presLayoutVars>
      </dgm:prSet>
      <dgm:spPr/>
    </dgm:pt>
    <dgm:pt modelId="{D4D15F44-FF2E-4A40-8CBA-E80B9EDA623B}" type="pres">
      <dgm:prSet presAssocID="{4B431284-7ECA-4DEB-A852-C792869D8F01}" presName="Accent" presStyleLbl="trAlignAcc1" presStyleIdx="3" presStyleCnt="4">
        <dgm:presLayoutVars>
          <dgm:chMax val="0"/>
          <dgm:chPref val="0"/>
        </dgm:presLayoutVars>
      </dgm:prSet>
      <dgm:spPr/>
    </dgm:pt>
    <dgm:pt modelId="{A82686D3-1B12-45AD-8516-EE9002B6A393}" type="pres">
      <dgm:prSet presAssocID="{4B431284-7ECA-4DEB-A852-C792869D8F01}" presName="Image" presStyleLbl="alignImgPlace1" presStyleIdx="3" presStyleCnt="4">
        <dgm:presLayoutVars>
          <dgm:chMax val="0"/>
          <dgm:chPref val="0"/>
        </dgm:presLayoutVars>
      </dgm:prSet>
      <dgm:spPr/>
    </dgm:pt>
    <dgm:pt modelId="{4065E3E4-F103-469C-AD7B-1C2661CB21B0}" type="pres">
      <dgm:prSet presAssocID="{4B431284-7ECA-4DEB-A852-C792869D8F01}" presName="ChildComposite" presStyleCnt="0"/>
      <dgm:spPr/>
    </dgm:pt>
    <dgm:pt modelId="{F44E7851-E4E0-425E-A79C-632EE595C709}" type="pres">
      <dgm:prSet presAssocID="{4B431284-7ECA-4DEB-A852-C792869D8F01}" presName="Child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03411257-73CF-4EA1-A75A-54C110650867}" type="pres">
      <dgm:prSet presAssocID="{4B431284-7ECA-4DEB-A852-C792869D8F01}" presName="Parent" presStyleLbl="revTx" presStyleIdx="3" presStyleCnt="4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FA9151-998B-4CC6-A8BB-B18B895E7705}" srcId="{2997517B-417A-44DF-95D1-9F8465A98B87}" destId="{4B431284-7ECA-4DEB-A852-C792869D8F01}" srcOrd="3" destOrd="0" parTransId="{BB25CDCE-FE83-4C52-918D-06759BA4E8A2}" sibTransId="{7C22B60B-FF92-43DE-A88A-E6552B9AAB56}"/>
    <dgm:cxn modelId="{52337123-9906-4516-8976-09B7B9AC1A7F}" type="presOf" srcId="{23361CEE-ACC8-4FED-A958-E2B5728C73B4}" destId="{F3A7EACE-E4CD-4037-9F0B-A46BE8C494EF}" srcOrd="0" destOrd="0" presId="urn:microsoft.com/office/officeart/2008/layout/CaptionedPictures"/>
    <dgm:cxn modelId="{DAFB4745-7708-45BC-A971-FD3670D0DA08}" srcId="{CFAE83EC-F5AB-4DD3-9B4C-E2F57449B135}" destId="{608F8EBF-3E6D-4C4E-B3CC-71044B02D738}" srcOrd="0" destOrd="0" parTransId="{887915C1-BF14-45BF-AEBA-7751728C96DC}" sibTransId="{A485F517-7B5B-403E-BCA8-C94FC82C9E4A}"/>
    <dgm:cxn modelId="{0BDD47FE-195F-425B-B1FF-6C711852E0A2}" type="presOf" srcId="{4B431284-7ECA-4DEB-A852-C792869D8F01}" destId="{03411257-73CF-4EA1-A75A-54C110650867}" srcOrd="0" destOrd="0" presId="urn:microsoft.com/office/officeart/2008/layout/CaptionedPictures"/>
    <dgm:cxn modelId="{98BAD481-B332-4C14-A849-E58A9E5FCC40}" srcId="{12645141-B45A-4C5E-97DC-19C80926CED2}" destId="{BA6062C8-96B1-4497-A4E1-522FAB1703B6}" srcOrd="0" destOrd="0" parTransId="{9DB40759-5943-4BE4-BC89-A4CD63DF5DBB}" sibTransId="{7E392E2F-B550-4F02-B751-EF0EEAA1C66B}"/>
    <dgm:cxn modelId="{289FBB6E-F51B-4CD1-A47F-1A56F95A0F20}" type="presOf" srcId="{1B62C1A7-7034-4AF2-9F0A-D3BB1D2DF385}" destId="{8A7F6FDA-8511-4084-850C-00367C542383}" srcOrd="0" destOrd="0" presId="urn:microsoft.com/office/officeart/2008/layout/CaptionedPictures"/>
    <dgm:cxn modelId="{88FE15A8-E15D-4229-9020-C0A1A9CBC8E7}" srcId="{2997517B-417A-44DF-95D1-9F8465A98B87}" destId="{CFAE83EC-F5AB-4DD3-9B4C-E2F57449B135}" srcOrd="0" destOrd="0" parTransId="{281CE101-513C-4787-BCA8-F986D5E05873}" sibTransId="{CA10591B-0B76-4B01-812A-4C1488BB097C}"/>
    <dgm:cxn modelId="{818C2E94-D891-4F11-A98B-80198E99194D}" srcId="{2997517B-417A-44DF-95D1-9F8465A98B87}" destId="{23361CEE-ACC8-4FED-A958-E2B5728C73B4}" srcOrd="1" destOrd="0" parTransId="{FA11BBA5-5AE7-4AFA-AD76-F11DCE53A4FA}" sibTransId="{C6A9CC6D-FEA9-4EB8-B91C-32FF5BAB2BD9}"/>
    <dgm:cxn modelId="{32C337DD-10D8-4C0C-AF40-250CA9462C8B}" srcId="{2997517B-417A-44DF-95D1-9F8465A98B87}" destId="{12645141-B45A-4C5E-97DC-19C80926CED2}" srcOrd="2" destOrd="0" parTransId="{B8673123-924F-4A43-AC2B-DD4F22648FE1}" sibTransId="{2691376F-E818-4850-BD8F-34A4B084062F}"/>
    <dgm:cxn modelId="{928F70EF-C2C3-4892-867C-B1561961BE86}" srcId="{23361CEE-ACC8-4FED-A958-E2B5728C73B4}" destId="{1B62C1A7-7034-4AF2-9F0A-D3BB1D2DF385}" srcOrd="0" destOrd="0" parTransId="{D13732CB-34CC-428E-8D46-04B2978CF202}" sibTransId="{F217DA43-E595-4E33-9DAA-A9B9FD083265}"/>
    <dgm:cxn modelId="{13AEC8B5-030B-47BA-B365-121E1B2F7DCF}" type="presOf" srcId="{12645141-B45A-4C5E-97DC-19C80926CED2}" destId="{C293B80D-7CAD-4D42-A2A4-61D156574C4D}" srcOrd="0" destOrd="0" presId="urn:microsoft.com/office/officeart/2008/layout/CaptionedPictures"/>
    <dgm:cxn modelId="{CF3F4616-FE1B-4106-818F-802EEE431A38}" type="presOf" srcId="{608F8EBF-3E6D-4C4E-B3CC-71044B02D738}" destId="{D6C2A8B5-49FE-49C9-86E5-15D1AEA82676}" srcOrd="0" destOrd="0" presId="urn:microsoft.com/office/officeart/2008/layout/CaptionedPictures"/>
    <dgm:cxn modelId="{351642C3-9E32-4332-B098-92B50704C4C3}" type="presOf" srcId="{CFAE83EC-F5AB-4DD3-9B4C-E2F57449B135}" destId="{55BC81F9-7ED5-49C3-AD12-13250FA07256}" srcOrd="0" destOrd="0" presId="urn:microsoft.com/office/officeart/2008/layout/CaptionedPictures"/>
    <dgm:cxn modelId="{CA4DD382-051F-4209-A94C-B6EC926FCCD3}" type="presOf" srcId="{2997517B-417A-44DF-95D1-9F8465A98B87}" destId="{E60510E3-6BC1-4E6C-B94B-8E5FA8A01FD3}" srcOrd="0" destOrd="0" presId="urn:microsoft.com/office/officeart/2008/layout/CaptionedPictures"/>
    <dgm:cxn modelId="{302DB250-9C79-449A-BC91-F6C735F10111}" type="presOf" srcId="{BA6062C8-96B1-4497-A4E1-522FAB1703B6}" destId="{339D01BF-512C-44B5-8D2B-4351274C5782}" srcOrd="0" destOrd="0" presId="urn:microsoft.com/office/officeart/2008/layout/CaptionedPictures"/>
    <dgm:cxn modelId="{BB40AED7-D095-4FF1-BB76-2F2C5EC02AC9}" type="presParOf" srcId="{E60510E3-6BC1-4E6C-B94B-8E5FA8A01FD3}" destId="{D5B40ECD-276C-4934-930D-E79A8207E484}" srcOrd="0" destOrd="0" presId="urn:microsoft.com/office/officeart/2008/layout/CaptionedPictures"/>
    <dgm:cxn modelId="{6F793626-CE0A-4597-9724-869254A47D09}" type="presParOf" srcId="{D5B40ECD-276C-4934-930D-E79A8207E484}" destId="{06734526-AA1E-4DE4-91E4-5D5BD7B7006A}" srcOrd="0" destOrd="0" presId="urn:microsoft.com/office/officeart/2008/layout/CaptionedPictures"/>
    <dgm:cxn modelId="{FE9ECB50-EA06-48D2-845E-EC4A9E2EFCE7}" type="presParOf" srcId="{D5B40ECD-276C-4934-930D-E79A8207E484}" destId="{28196D0B-6D65-4B86-BC18-F7AA4FAB8851}" srcOrd="1" destOrd="0" presId="urn:microsoft.com/office/officeart/2008/layout/CaptionedPictures"/>
    <dgm:cxn modelId="{FEFE607C-7BDA-4723-A55C-5F2FF902B23F}" type="presParOf" srcId="{D5B40ECD-276C-4934-930D-E79A8207E484}" destId="{4A4A2364-A05C-4F8E-8922-A29BD0809D8C}" srcOrd="2" destOrd="0" presId="urn:microsoft.com/office/officeart/2008/layout/CaptionedPictures"/>
    <dgm:cxn modelId="{39D30A80-1A0F-4EE0-81AE-F0EE379D6417}" type="presParOf" srcId="{4A4A2364-A05C-4F8E-8922-A29BD0809D8C}" destId="{D6C2A8B5-49FE-49C9-86E5-15D1AEA82676}" srcOrd="0" destOrd="0" presId="urn:microsoft.com/office/officeart/2008/layout/CaptionedPictures"/>
    <dgm:cxn modelId="{B62F06FA-0D56-4214-B7C3-8EF79C5D4DBB}" type="presParOf" srcId="{4A4A2364-A05C-4F8E-8922-A29BD0809D8C}" destId="{55BC81F9-7ED5-49C3-AD12-13250FA07256}" srcOrd="1" destOrd="0" presId="urn:microsoft.com/office/officeart/2008/layout/CaptionedPictures"/>
    <dgm:cxn modelId="{89E640D0-3D1F-48D3-8FAA-5D5248C863B2}" type="presParOf" srcId="{E60510E3-6BC1-4E6C-B94B-8E5FA8A01FD3}" destId="{7123264F-E880-47BF-B612-058A6A23B2C7}" srcOrd="1" destOrd="0" presId="urn:microsoft.com/office/officeart/2008/layout/CaptionedPictures"/>
    <dgm:cxn modelId="{9F5F9AC4-A4FF-41D3-8787-4EC0A151B1AE}" type="presParOf" srcId="{E60510E3-6BC1-4E6C-B94B-8E5FA8A01FD3}" destId="{B1562178-93CD-45B1-86E5-809F14A72F69}" srcOrd="2" destOrd="0" presId="urn:microsoft.com/office/officeart/2008/layout/CaptionedPictures"/>
    <dgm:cxn modelId="{AEB8857E-7635-4D82-8C1D-9F20517D4CEF}" type="presParOf" srcId="{B1562178-93CD-45B1-86E5-809F14A72F69}" destId="{032061F8-1EDA-4DD7-868E-F4D4E8DEF74D}" srcOrd="0" destOrd="0" presId="urn:microsoft.com/office/officeart/2008/layout/CaptionedPictures"/>
    <dgm:cxn modelId="{29DFB1F9-C52E-4BAE-96E4-AC689D335458}" type="presParOf" srcId="{B1562178-93CD-45B1-86E5-809F14A72F69}" destId="{520B1C44-E120-4A25-B16F-AFFBF254C032}" srcOrd="1" destOrd="0" presId="urn:microsoft.com/office/officeart/2008/layout/CaptionedPictures"/>
    <dgm:cxn modelId="{2B25F1E7-4A49-474D-8BCF-8095299896DD}" type="presParOf" srcId="{B1562178-93CD-45B1-86E5-809F14A72F69}" destId="{EEFE29C1-D96E-4771-B654-F7CE2748CCAB}" srcOrd="2" destOrd="0" presId="urn:microsoft.com/office/officeart/2008/layout/CaptionedPictures"/>
    <dgm:cxn modelId="{DCE92416-1310-4AAB-BFAD-0D005A09F849}" type="presParOf" srcId="{EEFE29C1-D96E-4771-B654-F7CE2748CCAB}" destId="{8A7F6FDA-8511-4084-850C-00367C542383}" srcOrd="0" destOrd="0" presId="urn:microsoft.com/office/officeart/2008/layout/CaptionedPictures"/>
    <dgm:cxn modelId="{A281863F-E75E-4DD6-BB61-7926169D2D4F}" type="presParOf" srcId="{EEFE29C1-D96E-4771-B654-F7CE2748CCAB}" destId="{F3A7EACE-E4CD-4037-9F0B-A46BE8C494EF}" srcOrd="1" destOrd="0" presId="urn:microsoft.com/office/officeart/2008/layout/CaptionedPictures"/>
    <dgm:cxn modelId="{24F13061-F237-41E1-AA6F-91B229D45873}" type="presParOf" srcId="{E60510E3-6BC1-4E6C-B94B-8E5FA8A01FD3}" destId="{C6DBBCBD-60B8-48C4-B4F2-143F33BB2B5F}" srcOrd="3" destOrd="0" presId="urn:microsoft.com/office/officeart/2008/layout/CaptionedPictures"/>
    <dgm:cxn modelId="{6F4E33B9-F75D-4E95-BA09-721BB0C6B50D}" type="presParOf" srcId="{E60510E3-6BC1-4E6C-B94B-8E5FA8A01FD3}" destId="{0B956BC2-E054-46EE-A99F-EA9896F95A7A}" srcOrd="4" destOrd="0" presId="urn:microsoft.com/office/officeart/2008/layout/CaptionedPictures"/>
    <dgm:cxn modelId="{B891A2FB-B016-461F-BA4C-2ABA8265E76D}" type="presParOf" srcId="{0B956BC2-E054-46EE-A99F-EA9896F95A7A}" destId="{F71062DE-4B3A-445F-B6DB-B0642611B472}" srcOrd="0" destOrd="0" presId="urn:microsoft.com/office/officeart/2008/layout/CaptionedPictures"/>
    <dgm:cxn modelId="{78ABBC10-964B-49E1-9153-7C60B8654A0E}" type="presParOf" srcId="{0B956BC2-E054-46EE-A99F-EA9896F95A7A}" destId="{4D01A8C1-F5E5-486E-8E6D-8BECCEF865D4}" srcOrd="1" destOrd="0" presId="urn:microsoft.com/office/officeart/2008/layout/CaptionedPictures"/>
    <dgm:cxn modelId="{21D687C2-B115-43A9-AB7C-2F2D9F099585}" type="presParOf" srcId="{0B956BC2-E054-46EE-A99F-EA9896F95A7A}" destId="{62EA9CC9-3C69-4D15-8FDA-E9E69A01CF1F}" srcOrd="2" destOrd="0" presId="urn:microsoft.com/office/officeart/2008/layout/CaptionedPictures"/>
    <dgm:cxn modelId="{9C1CA5FC-FFB5-47AB-8D53-00A4978C1AF2}" type="presParOf" srcId="{62EA9CC9-3C69-4D15-8FDA-E9E69A01CF1F}" destId="{339D01BF-512C-44B5-8D2B-4351274C5782}" srcOrd="0" destOrd="0" presId="urn:microsoft.com/office/officeart/2008/layout/CaptionedPictures"/>
    <dgm:cxn modelId="{CA1A273B-CCB1-472E-BBEC-F7FD231145B1}" type="presParOf" srcId="{62EA9CC9-3C69-4D15-8FDA-E9E69A01CF1F}" destId="{C293B80D-7CAD-4D42-A2A4-61D156574C4D}" srcOrd="1" destOrd="0" presId="urn:microsoft.com/office/officeart/2008/layout/CaptionedPictures"/>
    <dgm:cxn modelId="{BAB02E3D-F2E4-42A7-B257-0D9BF274185B}" type="presParOf" srcId="{E60510E3-6BC1-4E6C-B94B-8E5FA8A01FD3}" destId="{A6BBB07A-4164-4234-92CD-79E9462D32F1}" srcOrd="5" destOrd="0" presId="urn:microsoft.com/office/officeart/2008/layout/CaptionedPictures"/>
    <dgm:cxn modelId="{5886728C-E137-4CE5-8CFC-9F6D85F67E30}" type="presParOf" srcId="{E60510E3-6BC1-4E6C-B94B-8E5FA8A01FD3}" destId="{B40A4276-D36E-4163-BE86-42D865ACF866}" srcOrd="6" destOrd="0" presId="urn:microsoft.com/office/officeart/2008/layout/CaptionedPictures"/>
    <dgm:cxn modelId="{1A4217F5-5A71-4871-867D-72D9B55F4D15}" type="presParOf" srcId="{B40A4276-D36E-4163-BE86-42D865ACF866}" destId="{D4D15F44-FF2E-4A40-8CBA-E80B9EDA623B}" srcOrd="0" destOrd="0" presId="urn:microsoft.com/office/officeart/2008/layout/CaptionedPictures"/>
    <dgm:cxn modelId="{FDE3B8CE-97BF-4367-B8B9-E7D057ABD1AA}" type="presParOf" srcId="{B40A4276-D36E-4163-BE86-42D865ACF866}" destId="{A82686D3-1B12-45AD-8516-EE9002B6A393}" srcOrd="1" destOrd="0" presId="urn:microsoft.com/office/officeart/2008/layout/CaptionedPictures"/>
    <dgm:cxn modelId="{EDA10F2F-BB7D-445E-99FB-34D6AE425FA1}" type="presParOf" srcId="{B40A4276-D36E-4163-BE86-42D865ACF866}" destId="{4065E3E4-F103-469C-AD7B-1C2661CB21B0}" srcOrd="2" destOrd="0" presId="urn:microsoft.com/office/officeart/2008/layout/CaptionedPictures"/>
    <dgm:cxn modelId="{29C97468-56FD-4100-8078-0DC8ECC22539}" type="presParOf" srcId="{4065E3E4-F103-469C-AD7B-1C2661CB21B0}" destId="{F44E7851-E4E0-425E-A79C-632EE595C709}" srcOrd="0" destOrd="0" presId="urn:microsoft.com/office/officeart/2008/layout/CaptionedPictures"/>
    <dgm:cxn modelId="{5671484B-1FDE-40D2-ACB5-CC977B376B5F}" type="presParOf" srcId="{4065E3E4-F103-469C-AD7B-1C2661CB21B0}" destId="{03411257-73CF-4EA1-A75A-54C110650867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97517B-417A-44DF-95D1-9F8465A98B87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8062F5-00FB-4768-9281-65E0BE57597B}">
      <dgm:prSet phldrT="[Текст]"/>
      <dgm:spPr/>
      <dgm:t>
        <a:bodyPr/>
        <a:lstStyle/>
        <a:p>
          <a:r>
            <a:rPr lang="ru-RU" b="1" dirty="0" smtClean="0"/>
            <a:t>Директор </a:t>
          </a:r>
          <a:r>
            <a:rPr lang="ru-RU" b="1" dirty="0" err="1" smtClean="0"/>
            <a:t>ИПКиДО</a:t>
          </a:r>
          <a:endParaRPr lang="ru-RU" b="1" dirty="0"/>
        </a:p>
      </dgm:t>
    </dgm:pt>
    <dgm:pt modelId="{A20120F8-08FF-4FBA-A943-D905012FF747}" type="parTrans" cxnId="{95A3BECA-0DE2-4363-98F9-4F396F16042F}">
      <dgm:prSet/>
      <dgm:spPr/>
      <dgm:t>
        <a:bodyPr/>
        <a:lstStyle/>
        <a:p>
          <a:endParaRPr lang="ru-RU"/>
        </a:p>
      </dgm:t>
    </dgm:pt>
    <dgm:pt modelId="{B4DD9E33-D5CE-499B-A3D8-33949A5A5E8F}" type="sibTrans" cxnId="{95A3BECA-0DE2-4363-98F9-4F396F16042F}">
      <dgm:prSet/>
      <dgm:spPr/>
      <dgm:t>
        <a:bodyPr/>
        <a:lstStyle/>
        <a:p>
          <a:endParaRPr lang="ru-RU"/>
        </a:p>
      </dgm:t>
    </dgm:pt>
    <dgm:pt modelId="{D33C4621-4A0F-4E44-8A70-4F274C6A2872}">
      <dgm:prSet phldrT="[Текст]"/>
      <dgm:spPr/>
      <dgm:t>
        <a:bodyPr/>
        <a:lstStyle/>
        <a:p>
          <a:r>
            <a:rPr lang="ru-RU" b="0" dirty="0" smtClean="0">
              <a:solidFill>
                <a:schemeClr val="bg1"/>
              </a:solidFill>
            </a:rPr>
            <a:t>Абдрахманов Е.А.</a:t>
          </a:r>
          <a:endParaRPr lang="ru-RU" b="0" dirty="0">
            <a:solidFill>
              <a:schemeClr val="bg1"/>
            </a:solidFill>
          </a:endParaRPr>
        </a:p>
      </dgm:t>
    </dgm:pt>
    <dgm:pt modelId="{D82F1F2E-AC8E-4083-A7F1-D9EA5148FE9B}" type="parTrans" cxnId="{FEC62798-B204-47C4-9B11-7E98D0CDDAE2}">
      <dgm:prSet/>
      <dgm:spPr/>
      <dgm:t>
        <a:bodyPr/>
        <a:lstStyle/>
        <a:p>
          <a:endParaRPr lang="ru-RU"/>
        </a:p>
      </dgm:t>
    </dgm:pt>
    <dgm:pt modelId="{54C8C740-D19F-44D9-8407-31D62897E24B}" type="sibTrans" cxnId="{FEC62798-B204-47C4-9B11-7E98D0CDDAE2}">
      <dgm:prSet/>
      <dgm:spPr/>
      <dgm:t>
        <a:bodyPr/>
        <a:lstStyle/>
        <a:p>
          <a:endParaRPr lang="ru-RU"/>
        </a:p>
      </dgm:t>
    </dgm:pt>
    <dgm:pt modelId="{7A1C04AF-951B-4195-8FB7-739D0CFB4A3A}">
      <dgm:prSet phldrT="[Текст]"/>
      <dgm:spPr/>
      <dgm:t>
        <a:bodyPr/>
        <a:lstStyle/>
        <a:p>
          <a:r>
            <a:rPr lang="ru-RU" b="1" dirty="0" smtClean="0">
              <a:solidFill>
                <a:srgbClr val="000000"/>
              </a:solidFill>
              <a:latin typeface="+mn-lt"/>
              <a:ea typeface="Times New Roman"/>
              <a:cs typeface="Times New Roman" pitchFamily="18" charset="0"/>
            </a:rPr>
            <a:t>Заместитель директора</a:t>
          </a:r>
          <a:endParaRPr lang="ru-RU" dirty="0"/>
        </a:p>
      </dgm:t>
    </dgm:pt>
    <dgm:pt modelId="{8347A164-0760-4041-8844-F7ECEBBB7F06}" type="parTrans" cxnId="{CFB2255B-C5AD-44F3-843E-A8F8573990F9}">
      <dgm:prSet/>
      <dgm:spPr/>
      <dgm:t>
        <a:bodyPr/>
        <a:lstStyle/>
        <a:p>
          <a:endParaRPr lang="ru-RU"/>
        </a:p>
      </dgm:t>
    </dgm:pt>
    <dgm:pt modelId="{CA0523B2-D013-4598-ACD4-117ADA009388}" type="sibTrans" cxnId="{CFB2255B-C5AD-44F3-843E-A8F8573990F9}">
      <dgm:prSet/>
      <dgm:spPr/>
      <dgm:t>
        <a:bodyPr/>
        <a:lstStyle/>
        <a:p>
          <a:endParaRPr lang="ru-RU"/>
        </a:p>
      </dgm:t>
    </dgm:pt>
    <dgm:pt modelId="{04FA753B-35E3-47F4-ACF5-3FBF204BCF36}">
      <dgm:prSet phldrT="[Текст]"/>
      <dgm:spPr/>
      <dgm:t>
        <a:bodyPr/>
        <a:lstStyle/>
        <a:p>
          <a:r>
            <a:rPr lang="ru-RU" b="0" dirty="0" err="1" smtClean="0">
              <a:solidFill>
                <a:schemeClr val="bg1"/>
              </a:solidFill>
              <a:latin typeface="+mn-lt"/>
              <a:ea typeface="Times New Roman"/>
              <a:cs typeface="Times New Roman" pitchFamily="18" charset="0"/>
            </a:rPr>
            <a:t>Джексенбинов</a:t>
          </a:r>
          <a:r>
            <a:rPr lang="ru-RU" b="0" dirty="0" smtClean="0">
              <a:solidFill>
                <a:schemeClr val="bg1"/>
              </a:solidFill>
              <a:latin typeface="+mn-lt"/>
              <a:ea typeface="Times New Roman"/>
              <a:cs typeface="Times New Roman" pitchFamily="18" charset="0"/>
            </a:rPr>
            <a:t> Д.Ж.</a:t>
          </a:r>
          <a:endParaRPr lang="ru-RU" b="0" dirty="0">
            <a:solidFill>
              <a:schemeClr val="bg1"/>
            </a:solidFill>
          </a:endParaRPr>
        </a:p>
      </dgm:t>
    </dgm:pt>
    <dgm:pt modelId="{55017751-93BF-4799-AB35-0E21415DFF25}" type="parTrans" cxnId="{91F33E54-94DF-4FA5-9A60-19B98657AD7A}">
      <dgm:prSet/>
      <dgm:spPr/>
      <dgm:t>
        <a:bodyPr/>
        <a:lstStyle/>
        <a:p>
          <a:endParaRPr lang="ru-RU"/>
        </a:p>
      </dgm:t>
    </dgm:pt>
    <dgm:pt modelId="{5283C98D-3659-4111-AD23-BADD5B565B64}" type="sibTrans" cxnId="{91F33E54-94DF-4FA5-9A60-19B98657AD7A}">
      <dgm:prSet/>
      <dgm:spPr/>
      <dgm:t>
        <a:bodyPr/>
        <a:lstStyle/>
        <a:p>
          <a:endParaRPr lang="ru-RU"/>
        </a:p>
      </dgm:t>
    </dgm:pt>
    <dgm:pt modelId="{EF938034-68E6-4178-912A-4055F3AAFFC3}">
      <dgm:prSet phldrT="[Текст]"/>
      <dgm:spPr/>
      <dgm:t>
        <a:bodyPr/>
        <a:lstStyle/>
        <a:p>
          <a:r>
            <a:rPr lang="ru-RU" b="1" dirty="0" smtClean="0">
              <a:solidFill>
                <a:srgbClr val="000000"/>
              </a:solidFill>
              <a:latin typeface="+mn-lt"/>
              <a:ea typeface="Times New Roman"/>
              <a:cs typeface="Times New Roman" pitchFamily="18" charset="0"/>
            </a:rPr>
            <a:t>Главный специалист</a:t>
          </a:r>
          <a:endParaRPr lang="ru-RU" dirty="0"/>
        </a:p>
      </dgm:t>
    </dgm:pt>
    <dgm:pt modelId="{772CF881-497D-4FFC-B0ED-8B40360154B3}" type="parTrans" cxnId="{D4D38A6F-8473-40FB-821A-A44D96C2BE7F}">
      <dgm:prSet/>
      <dgm:spPr/>
      <dgm:t>
        <a:bodyPr/>
        <a:lstStyle/>
        <a:p>
          <a:endParaRPr lang="ru-RU"/>
        </a:p>
      </dgm:t>
    </dgm:pt>
    <dgm:pt modelId="{E49B160F-9F1E-4193-9033-D8018C098709}" type="sibTrans" cxnId="{D4D38A6F-8473-40FB-821A-A44D96C2BE7F}">
      <dgm:prSet/>
      <dgm:spPr/>
      <dgm:t>
        <a:bodyPr/>
        <a:lstStyle/>
        <a:p>
          <a:endParaRPr lang="ru-RU"/>
        </a:p>
      </dgm:t>
    </dgm:pt>
    <dgm:pt modelId="{D683E029-443A-4D44-ABA3-6F2A37605259}">
      <dgm:prSet phldrT="[Текст]"/>
      <dgm:spPr/>
      <dgm:t>
        <a:bodyPr/>
        <a:lstStyle/>
        <a:p>
          <a:r>
            <a:rPr lang="ru-RU" b="0" i="0" dirty="0" smtClean="0">
              <a:solidFill>
                <a:schemeClr val="bg1"/>
              </a:solidFill>
              <a:latin typeface="+mn-lt"/>
              <a:ea typeface="Times New Roman"/>
              <a:cs typeface="Times New Roman" pitchFamily="18" charset="0"/>
            </a:rPr>
            <a:t>Анчевский Д.И.</a:t>
          </a:r>
          <a:endParaRPr lang="ru-RU" b="0" i="0" dirty="0">
            <a:solidFill>
              <a:schemeClr val="bg1"/>
            </a:solidFill>
          </a:endParaRPr>
        </a:p>
      </dgm:t>
    </dgm:pt>
    <dgm:pt modelId="{DBA5253A-5581-4A22-8B35-9CCC0FBC3B3B}" type="parTrans" cxnId="{0B65AF4D-01B8-40F1-B741-1A0C5872364E}">
      <dgm:prSet/>
      <dgm:spPr/>
      <dgm:t>
        <a:bodyPr/>
        <a:lstStyle/>
        <a:p>
          <a:endParaRPr lang="ru-RU"/>
        </a:p>
      </dgm:t>
    </dgm:pt>
    <dgm:pt modelId="{EAFEAA89-9936-43AF-B41F-035AC9B05662}" type="sibTrans" cxnId="{0B65AF4D-01B8-40F1-B741-1A0C5872364E}">
      <dgm:prSet/>
      <dgm:spPr/>
      <dgm:t>
        <a:bodyPr/>
        <a:lstStyle/>
        <a:p>
          <a:endParaRPr lang="ru-RU"/>
        </a:p>
      </dgm:t>
    </dgm:pt>
    <dgm:pt modelId="{23A0F588-66CA-45B6-BDC3-9DBAC0B6D253}">
      <dgm:prSet phldrT="[Текст]"/>
      <dgm:spPr/>
      <dgm:t>
        <a:bodyPr/>
        <a:lstStyle/>
        <a:p>
          <a:r>
            <a:rPr lang="ru-RU" b="1" i="0" dirty="0" smtClean="0">
              <a:solidFill>
                <a:schemeClr val="tx1"/>
              </a:solidFill>
            </a:rPr>
            <a:t>Ведущий специалист</a:t>
          </a:r>
          <a:endParaRPr lang="ru-RU" b="1" i="0" dirty="0">
            <a:solidFill>
              <a:schemeClr val="tx1"/>
            </a:solidFill>
          </a:endParaRPr>
        </a:p>
      </dgm:t>
    </dgm:pt>
    <dgm:pt modelId="{BBE6E676-13EB-49F7-B84B-D15A9005A7E0}" type="parTrans" cxnId="{B72EA6FC-03D3-458D-BD3A-70BBEAF989D7}">
      <dgm:prSet/>
      <dgm:spPr/>
      <dgm:t>
        <a:bodyPr/>
        <a:lstStyle/>
        <a:p>
          <a:endParaRPr lang="ru-RU"/>
        </a:p>
      </dgm:t>
    </dgm:pt>
    <dgm:pt modelId="{6599F5A3-B11A-4FEE-B941-9F2E24A98D82}" type="sibTrans" cxnId="{B72EA6FC-03D3-458D-BD3A-70BBEAF989D7}">
      <dgm:prSet/>
      <dgm:spPr/>
      <dgm:t>
        <a:bodyPr/>
        <a:lstStyle/>
        <a:p>
          <a:endParaRPr lang="ru-RU"/>
        </a:p>
      </dgm:t>
    </dgm:pt>
    <dgm:pt modelId="{9FEB21C7-5F5E-4220-BEEC-68BAD5C60CD0}">
      <dgm:prSet phldrT="[Текст]"/>
      <dgm:spPr/>
      <dgm:t>
        <a:bodyPr/>
        <a:lstStyle/>
        <a:p>
          <a:r>
            <a:rPr lang="ru-RU" b="0" i="0" dirty="0" err="1" smtClean="0">
              <a:solidFill>
                <a:schemeClr val="bg1"/>
              </a:solidFill>
            </a:rPr>
            <a:t>Гадылбек</a:t>
          </a:r>
          <a:r>
            <a:rPr lang="ru-RU" b="0" i="0" dirty="0" smtClean="0">
              <a:solidFill>
                <a:schemeClr val="bg1"/>
              </a:solidFill>
            </a:rPr>
            <a:t> А.</a:t>
          </a:r>
          <a:endParaRPr lang="ru-RU" b="0" i="0" dirty="0">
            <a:solidFill>
              <a:schemeClr val="bg1"/>
            </a:solidFill>
          </a:endParaRPr>
        </a:p>
      </dgm:t>
    </dgm:pt>
    <dgm:pt modelId="{0341A5FA-A6B7-4621-B7F4-EF71A6B8EB29}" type="parTrans" cxnId="{045660AD-CF8A-4D95-8F55-2D4836755B50}">
      <dgm:prSet/>
      <dgm:spPr/>
      <dgm:t>
        <a:bodyPr/>
        <a:lstStyle/>
        <a:p>
          <a:endParaRPr lang="ru-RU"/>
        </a:p>
      </dgm:t>
    </dgm:pt>
    <dgm:pt modelId="{13FD93AE-882F-4E5B-8445-C46FB09EA86A}" type="sibTrans" cxnId="{045660AD-CF8A-4D95-8F55-2D4836755B50}">
      <dgm:prSet/>
      <dgm:spPr/>
      <dgm:t>
        <a:bodyPr/>
        <a:lstStyle/>
        <a:p>
          <a:endParaRPr lang="ru-RU"/>
        </a:p>
      </dgm:t>
    </dgm:pt>
    <dgm:pt modelId="{D0A446EF-254C-429E-8912-EE26098EBF44}">
      <dgm:prSet phldrT="[Текст]"/>
      <dgm:spPr/>
      <dgm:t>
        <a:bodyPr/>
        <a:lstStyle/>
        <a:p>
          <a:r>
            <a:rPr lang="ru-RU" b="1" i="0" dirty="0" smtClean="0">
              <a:solidFill>
                <a:schemeClr val="tx1"/>
              </a:solidFill>
            </a:rPr>
            <a:t>Специалист</a:t>
          </a:r>
          <a:endParaRPr lang="ru-RU" b="1" i="0" dirty="0">
            <a:solidFill>
              <a:schemeClr val="tx1"/>
            </a:solidFill>
          </a:endParaRPr>
        </a:p>
      </dgm:t>
    </dgm:pt>
    <dgm:pt modelId="{3B135137-F111-49C8-8051-AF22F37AC510}" type="parTrans" cxnId="{947D8867-E29D-446A-A0C6-1F447AD65B61}">
      <dgm:prSet/>
      <dgm:spPr/>
      <dgm:t>
        <a:bodyPr/>
        <a:lstStyle/>
        <a:p>
          <a:endParaRPr lang="ru-RU"/>
        </a:p>
      </dgm:t>
    </dgm:pt>
    <dgm:pt modelId="{54BB32EB-3B09-4CE8-B0DE-8A762062F2A3}" type="sibTrans" cxnId="{947D8867-E29D-446A-A0C6-1F447AD65B61}">
      <dgm:prSet/>
      <dgm:spPr/>
      <dgm:t>
        <a:bodyPr/>
        <a:lstStyle/>
        <a:p>
          <a:endParaRPr lang="ru-RU"/>
        </a:p>
      </dgm:t>
    </dgm:pt>
    <dgm:pt modelId="{3D43405D-B440-4940-8087-3ABD3150CB53}">
      <dgm:prSet phldrT="[Текст]"/>
      <dgm:spPr/>
      <dgm:t>
        <a:bodyPr/>
        <a:lstStyle/>
        <a:p>
          <a:r>
            <a:rPr lang="ru-RU" b="0" i="0" dirty="0" err="1" smtClean="0">
              <a:solidFill>
                <a:schemeClr val="bg1"/>
              </a:solidFill>
            </a:rPr>
            <a:t>Трабай</a:t>
          </a:r>
          <a:r>
            <a:rPr lang="ru-RU" b="0" i="0" dirty="0" smtClean="0">
              <a:solidFill>
                <a:schemeClr val="bg1"/>
              </a:solidFill>
            </a:rPr>
            <a:t> А.М.</a:t>
          </a:r>
          <a:endParaRPr lang="ru-RU" b="0" i="0" dirty="0">
            <a:solidFill>
              <a:schemeClr val="bg1"/>
            </a:solidFill>
          </a:endParaRPr>
        </a:p>
      </dgm:t>
    </dgm:pt>
    <dgm:pt modelId="{EE7F7D7F-5A45-42A0-898F-3A8B981CABBE}" type="parTrans" cxnId="{FF34E699-6907-4FF5-A2A0-8FC4F6E7F3F9}">
      <dgm:prSet/>
      <dgm:spPr/>
      <dgm:t>
        <a:bodyPr/>
        <a:lstStyle/>
        <a:p>
          <a:endParaRPr lang="ru-RU"/>
        </a:p>
      </dgm:t>
    </dgm:pt>
    <dgm:pt modelId="{E7687199-9A1D-4874-9C6A-D3BD3EE64843}" type="sibTrans" cxnId="{FF34E699-6907-4FF5-A2A0-8FC4F6E7F3F9}">
      <dgm:prSet/>
      <dgm:spPr/>
      <dgm:t>
        <a:bodyPr/>
        <a:lstStyle/>
        <a:p>
          <a:endParaRPr lang="ru-RU"/>
        </a:p>
      </dgm:t>
    </dgm:pt>
    <dgm:pt modelId="{4C8F7A62-1F45-41E0-A188-69232E345D3C}">
      <dgm:prSet phldrT="[Текст]"/>
      <dgm:spPr/>
      <dgm:t>
        <a:bodyPr/>
        <a:lstStyle/>
        <a:p>
          <a:r>
            <a:rPr lang="ru-RU" b="1" i="0" dirty="0" smtClean="0">
              <a:solidFill>
                <a:schemeClr val="tx1"/>
              </a:solidFill>
            </a:rPr>
            <a:t>Специалист</a:t>
          </a:r>
          <a:endParaRPr lang="ru-RU" b="1" i="0" dirty="0">
            <a:solidFill>
              <a:schemeClr val="tx1"/>
            </a:solidFill>
          </a:endParaRPr>
        </a:p>
      </dgm:t>
    </dgm:pt>
    <dgm:pt modelId="{9D4DC102-48CA-4E2F-9B32-81CB43AD5C65}" type="parTrans" cxnId="{FEF7045D-159C-4527-AF40-A27058242BDC}">
      <dgm:prSet/>
      <dgm:spPr/>
      <dgm:t>
        <a:bodyPr/>
        <a:lstStyle/>
        <a:p>
          <a:endParaRPr lang="ru-RU"/>
        </a:p>
      </dgm:t>
    </dgm:pt>
    <dgm:pt modelId="{9664C740-6163-45AF-847D-CDE8F3AE2366}" type="sibTrans" cxnId="{FEF7045D-159C-4527-AF40-A27058242BDC}">
      <dgm:prSet/>
      <dgm:spPr/>
      <dgm:t>
        <a:bodyPr/>
        <a:lstStyle/>
        <a:p>
          <a:endParaRPr lang="ru-RU"/>
        </a:p>
      </dgm:t>
    </dgm:pt>
    <dgm:pt modelId="{B6E078B9-D19C-44E2-BB0C-1AB6102A6448}">
      <dgm:prSet phldrT="[Текст]"/>
      <dgm:spPr/>
      <dgm:t>
        <a:bodyPr/>
        <a:lstStyle/>
        <a:p>
          <a:r>
            <a:rPr lang="ru-RU" b="0" i="0" dirty="0" smtClean="0">
              <a:solidFill>
                <a:schemeClr val="bg1"/>
              </a:solidFill>
            </a:rPr>
            <a:t>Сугирбекова А.Ж.</a:t>
          </a:r>
          <a:endParaRPr lang="ru-RU" b="0" i="0" dirty="0">
            <a:solidFill>
              <a:schemeClr val="bg1"/>
            </a:solidFill>
          </a:endParaRPr>
        </a:p>
      </dgm:t>
    </dgm:pt>
    <dgm:pt modelId="{D7297023-2FC2-4FDE-9E32-752C9953C271}" type="parTrans" cxnId="{5FCA8514-1010-4C5A-9E4F-4F683066C287}">
      <dgm:prSet/>
      <dgm:spPr/>
      <dgm:t>
        <a:bodyPr/>
        <a:lstStyle/>
        <a:p>
          <a:endParaRPr lang="ru-RU"/>
        </a:p>
      </dgm:t>
    </dgm:pt>
    <dgm:pt modelId="{22E88D48-1593-48F1-A4CB-458EF18C7A0B}" type="sibTrans" cxnId="{5FCA8514-1010-4C5A-9E4F-4F683066C287}">
      <dgm:prSet/>
      <dgm:spPr/>
      <dgm:t>
        <a:bodyPr/>
        <a:lstStyle/>
        <a:p>
          <a:endParaRPr lang="ru-RU"/>
        </a:p>
      </dgm:t>
    </dgm:pt>
    <dgm:pt modelId="{E60510E3-6BC1-4E6C-B94B-8E5FA8A01FD3}" type="pres">
      <dgm:prSet presAssocID="{2997517B-417A-44DF-95D1-9F8465A98B87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3F1B8F23-3A2E-44DE-8BEF-E72573EE588C}" type="pres">
      <dgm:prSet presAssocID="{4E8062F5-00FB-4768-9281-65E0BE57597B}" presName="composite" presStyleCnt="0">
        <dgm:presLayoutVars>
          <dgm:chMax val="1"/>
          <dgm:chPref val="1"/>
        </dgm:presLayoutVars>
      </dgm:prSet>
      <dgm:spPr/>
    </dgm:pt>
    <dgm:pt modelId="{C244BCF1-40D5-4811-98A6-483482B4598D}" type="pres">
      <dgm:prSet presAssocID="{4E8062F5-00FB-4768-9281-65E0BE57597B}" presName="Accent" presStyleLbl="trAlignAcc1" presStyleIdx="0" presStyleCnt="6">
        <dgm:presLayoutVars>
          <dgm:chMax val="0"/>
          <dgm:chPref val="0"/>
        </dgm:presLayoutVars>
      </dgm:prSet>
      <dgm:spPr/>
    </dgm:pt>
    <dgm:pt modelId="{93C381DA-4953-4B5A-81B2-857F0EE57818}" type="pres">
      <dgm:prSet presAssocID="{4E8062F5-00FB-4768-9281-65E0BE57597B}" presName="Image" presStyleLbl="alignImgPlace1" presStyleIdx="0" presStyleCnt="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  <dgm:t>
        <a:bodyPr/>
        <a:lstStyle/>
        <a:p>
          <a:endParaRPr lang="ru-RU"/>
        </a:p>
      </dgm:t>
    </dgm:pt>
    <dgm:pt modelId="{B884A5A4-97E9-4391-A88E-8A1674C6A271}" type="pres">
      <dgm:prSet presAssocID="{4E8062F5-00FB-4768-9281-65E0BE57597B}" presName="ChildComposite" presStyleCnt="0"/>
      <dgm:spPr/>
    </dgm:pt>
    <dgm:pt modelId="{7096D4AF-4CFC-4D25-9CB9-0AD5DC8D9132}" type="pres">
      <dgm:prSet presAssocID="{4E8062F5-00FB-4768-9281-65E0BE57597B}" presName="Child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C1CEB8-F331-4D9E-843F-DE5DE5F0249C}" type="pres">
      <dgm:prSet presAssocID="{4E8062F5-00FB-4768-9281-65E0BE57597B}" presName="Parent" presStyleLbl="revTx" presStyleIdx="0" presStyleCnt="6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A1B01C-ED33-4606-ABFC-5E732BF2B289}" type="pres">
      <dgm:prSet presAssocID="{B4DD9E33-D5CE-499B-A3D8-33949A5A5E8F}" presName="sibTrans" presStyleCnt="0"/>
      <dgm:spPr/>
    </dgm:pt>
    <dgm:pt modelId="{2388713B-3222-48BD-AC5F-E17B3791FB34}" type="pres">
      <dgm:prSet presAssocID="{7A1C04AF-951B-4195-8FB7-739D0CFB4A3A}" presName="composite" presStyleCnt="0">
        <dgm:presLayoutVars>
          <dgm:chMax val="1"/>
          <dgm:chPref val="1"/>
        </dgm:presLayoutVars>
      </dgm:prSet>
      <dgm:spPr/>
    </dgm:pt>
    <dgm:pt modelId="{FF215CED-FCDE-4E6D-8D86-A09229FDA981}" type="pres">
      <dgm:prSet presAssocID="{7A1C04AF-951B-4195-8FB7-739D0CFB4A3A}" presName="Accent" presStyleLbl="trAlignAcc1" presStyleIdx="1" presStyleCnt="6">
        <dgm:presLayoutVars>
          <dgm:chMax val="0"/>
          <dgm:chPref val="0"/>
        </dgm:presLayoutVars>
      </dgm:prSet>
      <dgm:spPr/>
    </dgm:pt>
    <dgm:pt modelId="{CF8EF243-504A-4BEB-BD16-0B45346A8875}" type="pres">
      <dgm:prSet presAssocID="{7A1C04AF-951B-4195-8FB7-739D0CFB4A3A}" presName="Image" presStyleLbl="alignImgPlace1" presStyleIdx="1" presStyleCnt="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  <dgm:t>
        <a:bodyPr/>
        <a:lstStyle/>
        <a:p>
          <a:endParaRPr lang="ru-RU"/>
        </a:p>
      </dgm:t>
    </dgm:pt>
    <dgm:pt modelId="{EB75065E-E32A-4C67-8A1D-3F005495A411}" type="pres">
      <dgm:prSet presAssocID="{7A1C04AF-951B-4195-8FB7-739D0CFB4A3A}" presName="ChildComposite" presStyleCnt="0"/>
      <dgm:spPr/>
    </dgm:pt>
    <dgm:pt modelId="{8E6C4FB0-B276-469E-81CA-1DE390E2E1F5}" type="pres">
      <dgm:prSet presAssocID="{7A1C04AF-951B-4195-8FB7-739D0CFB4A3A}" presName="Child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AF6DD8-83EC-4C34-91CD-DD5622DB963E}" type="pres">
      <dgm:prSet presAssocID="{7A1C04AF-951B-4195-8FB7-739D0CFB4A3A}" presName="Parent" presStyleLbl="revTx" presStyleIdx="1" presStyleCnt="6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8D0BDB-2420-47BC-8822-5663087FDC27}" type="pres">
      <dgm:prSet presAssocID="{CA0523B2-D013-4598-ACD4-117ADA009388}" presName="sibTrans" presStyleCnt="0"/>
      <dgm:spPr/>
    </dgm:pt>
    <dgm:pt modelId="{A6FB1FCC-8EC2-4A39-9059-29477024C402}" type="pres">
      <dgm:prSet presAssocID="{EF938034-68E6-4178-912A-4055F3AAFFC3}" presName="composite" presStyleCnt="0">
        <dgm:presLayoutVars>
          <dgm:chMax val="1"/>
          <dgm:chPref val="1"/>
        </dgm:presLayoutVars>
      </dgm:prSet>
      <dgm:spPr/>
    </dgm:pt>
    <dgm:pt modelId="{BCF990EC-EA3A-4999-9A13-B332F73067F6}" type="pres">
      <dgm:prSet presAssocID="{EF938034-68E6-4178-912A-4055F3AAFFC3}" presName="Accent" presStyleLbl="trAlignAcc1" presStyleIdx="2" presStyleCnt="6">
        <dgm:presLayoutVars>
          <dgm:chMax val="0"/>
          <dgm:chPref val="0"/>
        </dgm:presLayoutVars>
      </dgm:prSet>
      <dgm:spPr/>
    </dgm:pt>
    <dgm:pt modelId="{786819AD-62B4-48D6-9510-29926BC2607C}" type="pres">
      <dgm:prSet presAssocID="{EF938034-68E6-4178-912A-4055F3AAFFC3}" presName="Image" presStyleLbl="alignImgPlace1" presStyleIdx="2" presStyleCnt="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</dgm:spPr>
      <dgm:t>
        <a:bodyPr/>
        <a:lstStyle/>
        <a:p>
          <a:endParaRPr lang="ru-RU"/>
        </a:p>
      </dgm:t>
    </dgm:pt>
    <dgm:pt modelId="{5335CDC4-E250-46DA-9948-CDAC6F7DA5FE}" type="pres">
      <dgm:prSet presAssocID="{EF938034-68E6-4178-912A-4055F3AAFFC3}" presName="ChildComposite" presStyleCnt="0"/>
      <dgm:spPr/>
    </dgm:pt>
    <dgm:pt modelId="{EDAE4303-17EB-497A-BCE0-C74B13E56C0D}" type="pres">
      <dgm:prSet presAssocID="{EF938034-68E6-4178-912A-4055F3AAFFC3}" presName="Child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BB71DA-F4C4-4CE2-ABC2-63B59163C41F}" type="pres">
      <dgm:prSet presAssocID="{EF938034-68E6-4178-912A-4055F3AAFFC3}" presName="Parent" presStyleLbl="revTx" presStyleIdx="2" presStyleCnt="6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1ADFA1-A98E-425A-B297-5F250ED7D953}" type="pres">
      <dgm:prSet presAssocID="{E49B160F-9F1E-4193-9033-D8018C098709}" presName="sibTrans" presStyleCnt="0"/>
      <dgm:spPr/>
    </dgm:pt>
    <dgm:pt modelId="{5365515C-0A2C-42C3-89C5-9A445F79BB17}" type="pres">
      <dgm:prSet presAssocID="{23A0F588-66CA-45B6-BDC3-9DBAC0B6D253}" presName="composite" presStyleCnt="0">
        <dgm:presLayoutVars>
          <dgm:chMax val="1"/>
          <dgm:chPref val="1"/>
        </dgm:presLayoutVars>
      </dgm:prSet>
      <dgm:spPr/>
    </dgm:pt>
    <dgm:pt modelId="{B2AFA7AF-1BB3-4258-8212-5FA077508D25}" type="pres">
      <dgm:prSet presAssocID="{23A0F588-66CA-45B6-BDC3-9DBAC0B6D253}" presName="Accent" presStyleLbl="trAlignAcc1" presStyleIdx="3" presStyleCnt="6">
        <dgm:presLayoutVars>
          <dgm:chMax val="0"/>
          <dgm:chPref val="0"/>
        </dgm:presLayoutVars>
      </dgm:prSet>
      <dgm:spPr/>
    </dgm:pt>
    <dgm:pt modelId="{C3AFA857-8A7F-4826-84AD-5A9D486F1808}" type="pres">
      <dgm:prSet presAssocID="{23A0F588-66CA-45B6-BDC3-9DBAC0B6D253}" presName="Image" presStyleLbl="alignImgPlace1" presStyleIdx="3" presStyleCnt="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</dgm:spPr>
      <dgm:t>
        <a:bodyPr/>
        <a:lstStyle/>
        <a:p>
          <a:endParaRPr lang="ru-RU"/>
        </a:p>
      </dgm:t>
    </dgm:pt>
    <dgm:pt modelId="{8BB01AFF-EA71-4496-B7F8-EF1A69D9B2C3}" type="pres">
      <dgm:prSet presAssocID="{23A0F588-66CA-45B6-BDC3-9DBAC0B6D253}" presName="ChildComposite" presStyleCnt="0"/>
      <dgm:spPr/>
    </dgm:pt>
    <dgm:pt modelId="{53AAD758-3396-4200-9A44-602E4E0AEFD5}" type="pres">
      <dgm:prSet presAssocID="{23A0F588-66CA-45B6-BDC3-9DBAC0B6D253}" presName="Child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6553B4-F318-4D36-BDF4-D80D8037982C}" type="pres">
      <dgm:prSet presAssocID="{23A0F588-66CA-45B6-BDC3-9DBAC0B6D253}" presName="Parent" presStyleLbl="revTx" presStyleIdx="3" presStyleCnt="6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1C7BAF-038E-46D2-BAE7-4F24BEE654D4}" type="pres">
      <dgm:prSet presAssocID="{6599F5A3-B11A-4FEE-B941-9F2E24A98D82}" presName="sibTrans" presStyleCnt="0"/>
      <dgm:spPr/>
    </dgm:pt>
    <dgm:pt modelId="{E2FFF4D9-486E-4379-800A-CD07F3B2F901}" type="pres">
      <dgm:prSet presAssocID="{D0A446EF-254C-429E-8912-EE26098EBF44}" presName="composite" presStyleCnt="0">
        <dgm:presLayoutVars>
          <dgm:chMax val="1"/>
          <dgm:chPref val="1"/>
        </dgm:presLayoutVars>
      </dgm:prSet>
      <dgm:spPr/>
    </dgm:pt>
    <dgm:pt modelId="{B6F01418-4DCB-429D-8467-91A76E8D91A1}" type="pres">
      <dgm:prSet presAssocID="{D0A446EF-254C-429E-8912-EE26098EBF44}" presName="Accent" presStyleLbl="trAlignAcc1" presStyleIdx="4" presStyleCnt="6">
        <dgm:presLayoutVars>
          <dgm:chMax val="0"/>
          <dgm:chPref val="0"/>
        </dgm:presLayoutVars>
      </dgm:prSet>
      <dgm:spPr/>
    </dgm:pt>
    <dgm:pt modelId="{00DBF6CC-18AA-4614-9D6C-A8FD7C78BAF5}" type="pres">
      <dgm:prSet presAssocID="{D0A446EF-254C-429E-8912-EE26098EBF44}" presName="Image" presStyleLbl="alignImgPlace1" presStyleIdx="4" presStyleCnt="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  <dgm:t>
        <a:bodyPr/>
        <a:lstStyle/>
        <a:p>
          <a:endParaRPr lang="ru-RU"/>
        </a:p>
      </dgm:t>
    </dgm:pt>
    <dgm:pt modelId="{6E22202D-8EAF-436F-94B8-8C1D23828B4F}" type="pres">
      <dgm:prSet presAssocID="{D0A446EF-254C-429E-8912-EE26098EBF44}" presName="ChildComposite" presStyleCnt="0"/>
      <dgm:spPr/>
    </dgm:pt>
    <dgm:pt modelId="{F3BD8D2F-AC38-4736-9314-21584DCEAAEC}" type="pres">
      <dgm:prSet presAssocID="{D0A446EF-254C-429E-8912-EE26098EBF44}" presName="Child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359255-7C10-4C95-8A1F-D4B4D8249DE7}" type="pres">
      <dgm:prSet presAssocID="{D0A446EF-254C-429E-8912-EE26098EBF44}" presName="Parent" presStyleLbl="revTx" presStyleIdx="4" presStyleCnt="6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510584-41FE-4E85-90C5-B236611B0305}" type="pres">
      <dgm:prSet presAssocID="{54BB32EB-3B09-4CE8-B0DE-8A762062F2A3}" presName="sibTrans" presStyleCnt="0"/>
      <dgm:spPr/>
    </dgm:pt>
    <dgm:pt modelId="{8AD921B3-F195-4A1E-865F-3ED4FCF635CA}" type="pres">
      <dgm:prSet presAssocID="{4C8F7A62-1F45-41E0-A188-69232E345D3C}" presName="composite" presStyleCnt="0">
        <dgm:presLayoutVars>
          <dgm:chMax val="1"/>
          <dgm:chPref val="1"/>
        </dgm:presLayoutVars>
      </dgm:prSet>
      <dgm:spPr/>
    </dgm:pt>
    <dgm:pt modelId="{C0D791F7-D657-46A7-B125-2B94D1C64A00}" type="pres">
      <dgm:prSet presAssocID="{4C8F7A62-1F45-41E0-A188-69232E345D3C}" presName="Accent" presStyleLbl="trAlignAcc1" presStyleIdx="5" presStyleCnt="6">
        <dgm:presLayoutVars>
          <dgm:chMax val="0"/>
          <dgm:chPref val="0"/>
        </dgm:presLayoutVars>
      </dgm:prSet>
      <dgm:spPr/>
    </dgm:pt>
    <dgm:pt modelId="{2E0E7625-95C4-4781-9551-C00474355748}" type="pres">
      <dgm:prSet presAssocID="{4C8F7A62-1F45-41E0-A188-69232E345D3C}" presName="Image" presStyleLbl="alignImgPlace1" presStyleIdx="5" presStyleCnt="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  <dgm:t>
        <a:bodyPr/>
        <a:lstStyle/>
        <a:p>
          <a:endParaRPr lang="ru-RU"/>
        </a:p>
      </dgm:t>
    </dgm:pt>
    <dgm:pt modelId="{E002A7C0-9CD2-4909-BB7E-EBFAB6CEF87C}" type="pres">
      <dgm:prSet presAssocID="{4C8F7A62-1F45-41E0-A188-69232E345D3C}" presName="ChildComposite" presStyleCnt="0"/>
      <dgm:spPr/>
    </dgm:pt>
    <dgm:pt modelId="{798882CC-9326-4295-A49A-B474E187B058}" type="pres">
      <dgm:prSet presAssocID="{4C8F7A62-1F45-41E0-A188-69232E345D3C}" presName="Child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89054E-CF38-4815-B8DC-C2BF8ED1D36E}" type="pres">
      <dgm:prSet presAssocID="{4C8F7A62-1F45-41E0-A188-69232E345D3C}" presName="Parent" presStyleLbl="revTx" presStyleIdx="5" presStyleCnt="6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D38A6F-8473-40FB-821A-A44D96C2BE7F}" srcId="{2997517B-417A-44DF-95D1-9F8465A98B87}" destId="{EF938034-68E6-4178-912A-4055F3AAFFC3}" srcOrd="2" destOrd="0" parTransId="{772CF881-497D-4FFC-B0ED-8B40360154B3}" sibTransId="{E49B160F-9F1E-4193-9033-D8018C098709}"/>
    <dgm:cxn modelId="{6CA68BC4-9C44-448C-BBCD-1E9C4C28E0AB}" type="presOf" srcId="{D683E029-443A-4D44-ABA3-6F2A37605259}" destId="{EDAE4303-17EB-497A-BCE0-C74B13E56C0D}" srcOrd="0" destOrd="0" presId="urn:microsoft.com/office/officeart/2008/layout/CaptionedPictures"/>
    <dgm:cxn modelId="{778097D6-A861-4C1F-B234-658B7731747A}" type="presOf" srcId="{EF938034-68E6-4178-912A-4055F3AAFFC3}" destId="{87BB71DA-F4C4-4CE2-ABC2-63B59163C41F}" srcOrd="0" destOrd="0" presId="urn:microsoft.com/office/officeart/2008/layout/CaptionedPictures"/>
    <dgm:cxn modelId="{95A3BECA-0DE2-4363-98F9-4F396F16042F}" srcId="{2997517B-417A-44DF-95D1-9F8465A98B87}" destId="{4E8062F5-00FB-4768-9281-65E0BE57597B}" srcOrd="0" destOrd="0" parTransId="{A20120F8-08FF-4FBA-A943-D905012FF747}" sibTransId="{B4DD9E33-D5CE-499B-A3D8-33949A5A5E8F}"/>
    <dgm:cxn modelId="{6F54EFBB-7733-41F0-9C11-071060F61F0D}" type="presOf" srcId="{2997517B-417A-44DF-95D1-9F8465A98B87}" destId="{E60510E3-6BC1-4E6C-B94B-8E5FA8A01FD3}" srcOrd="0" destOrd="0" presId="urn:microsoft.com/office/officeart/2008/layout/CaptionedPictures"/>
    <dgm:cxn modelId="{8D2C7D2B-EC94-4BF7-9DE9-48D519165B74}" type="presOf" srcId="{D0A446EF-254C-429E-8912-EE26098EBF44}" destId="{9C359255-7C10-4C95-8A1F-D4B4D8249DE7}" srcOrd="0" destOrd="0" presId="urn:microsoft.com/office/officeart/2008/layout/CaptionedPictures"/>
    <dgm:cxn modelId="{7849BD81-A9EE-4E40-A6A2-5FEA9C4654F4}" type="presOf" srcId="{4C8F7A62-1F45-41E0-A188-69232E345D3C}" destId="{3989054E-CF38-4815-B8DC-C2BF8ED1D36E}" srcOrd="0" destOrd="0" presId="urn:microsoft.com/office/officeart/2008/layout/CaptionedPictures"/>
    <dgm:cxn modelId="{573C7E2D-A932-491D-81AD-D7F1FD47B540}" type="presOf" srcId="{4E8062F5-00FB-4768-9281-65E0BE57597B}" destId="{FAC1CEB8-F331-4D9E-843F-DE5DE5F0249C}" srcOrd="0" destOrd="0" presId="urn:microsoft.com/office/officeart/2008/layout/CaptionedPictures"/>
    <dgm:cxn modelId="{B72EA6FC-03D3-458D-BD3A-70BBEAF989D7}" srcId="{2997517B-417A-44DF-95D1-9F8465A98B87}" destId="{23A0F588-66CA-45B6-BDC3-9DBAC0B6D253}" srcOrd="3" destOrd="0" parTransId="{BBE6E676-13EB-49F7-B84B-D15A9005A7E0}" sibTransId="{6599F5A3-B11A-4FEE-B941-9F2E24A98D82}"/>
    <dgm:cxn modelId="{5A5CF513-819A-4068-8FAC-7389EEB56043}" type="presOf" srcId="{23A0F588-66CA-45B6-BDC3-9DBAC0B6D253}" destId="{866553B4-F318-4D36-BDF4-D80D8037982C}" srcOrd="0" destOrd="0" presId="urn:microsoft.com/office/officeart/2008/layout/CaptionedPictures"/>
    <dgm:cxn modelId="{902CADDA-BED3-481F-A1E2-A6444FB29CDE}" type="presOf" srcId="{3D43405D-B440-4940-8087-3ABD3150CB53}" destId="{F3BD8D2F-AC38-4736-9314-21584DCEAAEC}" srcOrd="0" destOrd="0" presId="urn:microsoft.com/office/officeart/2008/layout/CaptionedPictures"/>
    <dgm:cxn modelId="{FEF7045D-159C-4527-AF40-A27058242BDC}" srcId="{2997517B-417A-44DF-95D1-9F8465A98B87}" destId="{4C8F7A62-1F45-41E0-A188-69232E345D3C}" srcOrd="5" destOrd="0" parTransId="{9D4DC102-48CA-4E2F-9B32-81CB43AD5C65}" sibTransId="{9664C740-6163-45AF-847D-CDE8F3AE2366}"/>
    <dgm:cxn modelId="{2A0915C7-DB51-46A6-8025-E1D78ECA8513}" type="presOf" srcId="{B6E078B9-D19C-44E2-BB0C-1AB6102A6448}" destId="{798882CC-9326-4295-A49A-B474E187B058}" srcOrd="0" destOrd="0" presId="urn:microsoft.com/office/officeart/2008/layout/CaptionedPictures"/>
    <dgm:cxn modelId="{947D8867-E29D-446A-A0C6-1F447AD65B61}" srcId="{2997517B-417A-44DF-95D1-9F8465A98B87}" destId="{D0A446EF-254C-429E-8912-EE26098EBF44}" srcOrd="4" destOrd="0" parTransId="{3B135137-F111-49C8-8051-AF22F37AC510}" sibTransId="{54BB32EB-3B09-4CE8-B0DE-8A762062F2A3}"/>
    <dgm:cxn modelId="{5FCA8514-1010-4C5A-9E4F-4F683066C287}" srcId="{4C8F7A62-1F45-41E0-A188-69232E345D3C}" destId="{B6E078B9-D19C-44E2-BB0C-1AB6102A6448}" srcOrd="0" destOrd="0" parTransId="{D7297023-2FC2-4FDE-9E32-752C9953C271}" sibTransId="{22E88D48-1593-48F1-A4CB-458EF18C7A0B}"/>
    <dgm:cxn modelId="{CFB2255B-C5AD-44F3-843E-A8F8573990F9}" srcId="{2997517B-417A-44DF-95D1-9F8465A98B87}" destId="{7A1C04AF-951B-4195-8FB7-739D0CFB4A3A}" srcOrd="1" destOrd="0" parTransId="{8347A164-0760-4041-8844-F7ECEBBB7F06}" sibTransId="{CA0523B2-D013-4598-ACD4-117ADA009388}"/>
    <dgm:cxn modelId="{8516C757-0FBD-4A02-B276-BB7668174D52}" type="presOf" srcId="{7A1C04AF-951B-4195-8FB7-739D0CFB4A3A}" destId="{ADAF6DD8-83EC-4C34-91CD-DD5622DB963E}" srcOrd="0" destOrd="0" presId="urn:microsoft.com/office/officeart/2008/layout/CaptionedPictures"/>
    <dgm:cxn modelId="{4C481754-099D-46BD-8316-DD131D6B231E}" type="presOf" srcId="{D33C4621-4A0F-4E44-8A70-4F274C6A2872}" destId="{7096D4AF-4CFC-4D25-9CB9-0AD5DC8D9132}" srcOrd="0" destOrd="0" presId="urn:microsoft.com/office/officeart/2008/layout/CaptionedPictures"/>
    <dgm:cxn modelId="{91F33E54-94DF-4FA5-9A60-19B98657AD7A}" srcId="{7A1C04AF-951B-4195-8FB7-739D0CFB4A3A}" destId="{04FA753B-35E3-47F4-ACF5-3FBF204BCF36}" srcOrd="0" destOrd="0" parTransId="{55017751-93BF-4799-AB35-0E21415DFF25}" sibTransId="{5283C98D-3659-4111-AD23-BADD5B565B64}"/>
    <dgm:cxn modelId="{045660AD-CF8A-4D95-8F55-2D4836755B50}" srcId="{23A0F588-66CA-45B6-BDC3-9DBAC0B6D253}" destId="{9FEB21C7-5F5E-4220-BEEC-68BAD5C60CD0}" srcOrd="0" destOrd="0" parTransId="{0341A5FA-A6B7-4621-B7F4-EF71A6B8EB29}" sibTransId="{13FD93AE-882F-4E5B-8445-C46FB09EA86A}"/>
    <dgm:cxn modelId="{FF34E699-6907-4FF5-A2A0-8FC4F6E7F3F9}" srcId="{D0A446EF-254C-429E-8912-EE26098EBF44}" destId="{3D43405D-B440-4940-8087-3ABD3150CB53}" srcOrd="0" destOrd="0" parTransId="{EE7F7D7F-5A45-42A0-898F-3A8B981CABBE}" sibTransId="{E7687199-9A1D-4874-9C6A-D3BD3EE64843}"/>
    <dgm:cxn modelId="{AC996C86-828A-498D-820A-1F4502159295}" type="presOf" srcId="{9FEB21C7-5F5E-4220-BEEC-68BAD5C60CD0}" destId="{53AAD758-3396-4200-9A44-602E4E0AEFD5}" srcOrd="0" destOrd="0" presId="urn:microsoft.com/office/officeart/2008/layout/CaptionedPictures"/>
    <dgm:cxn modelId="{0B65AF4D-01B8-40F1-B741-1A0C5872364E}" srcId="{EF938034-68E6-4178-912A-4055F3AAFFC3}" destId="{D683E029-443A-4D44-ABA3-6F2A37605259}" srcOrd="0" destOrd="0" parTransId="{DBA5253A-5581-4A22-8B35-9CCC0FBC3B3B}" sibTransId="{EAFEAA89-9936-43AF-B41F-035AC9B05662}"/>
    <dgm:cxn modelId="{FEC62798-B204-47C4-9B11-7E98D0CDDAE2}" srcId="{4E8062F5-00FB-4768-9281-65E0BE57597B}" destId="{D33C4621-4A0F-4E44-8A70-4F274C6A2872}" srcOrd="0" destOrd="0" parTransId="{D82F1F2E-AC8E-4083-A7F1-D9EA5148FE9B}" sibTransId="{54C8C740-D19F-44D9-8407-31D62897E24B}"/>
    <dgm:cxn modelId="{C3F1BD9F-8C19-44B6-A153-242A2F89923C}" type="presOf" srcId="{04FA753B-35E3-47F4-ACF5-3FBF204BCF36}" destId="{8E6C4FB0-B276-469E-81CA-1DE390E2E1F5}" srcOrd="0" destOrd="0" presId="urn:microsoft.com/office/officeart/2008/layout/CaptionedPictures"/>
    <dgm:cxn modelId="{FE7DA6DB-2EA7-48A6-9403-C8B5C2B35114}" type="presParOf" srcId="{E60510E3-6BC1-4E6C-B94B-8E5FA8A01FD3}" destId="{3F1B8F23-3A2E-44DE-8BEF-E72573EE588C}" srcOrd="0" destOrd="0" presId="urn:microsoft.com/office/officeart/2008/layout/CaptionedPictures"/>
    <dgm:cxn modelId="{5423BA52-EF24-4D75-91E0-54B5551A86BA}" type="presParOf" srcId="{3F1B8F23-3A2E-44DE-8BEF-E72573EE588C}" destId="{C244BCF1-40D5-4811-98A6-483482B4598D}" srcOrd="0" destOrd="0" presId="urn:microsoft.com/office/officeart/2008/layout/CaptionedPictures"/>
    <dgm:cxn modelId="{59A99258-C1F5-40D1-9B02-18C642728321}" type="presParOf" srcId="{3F1B8F23-3A2E-44DE-8BEF-E72573EE588C}" destId="{93C381DA-4953-4B5A-81B2-857F0EE57818}" srcOrd="1" destOrd="0" presId="urn:microsoft.com/office/officeart/2008/layout/CaptionedPictures"/>
    <dgm:cxn modelId="{13AF666B-889D-4E3B-988A-439F3F0728F3}" type="presParOf" srcId="{3F1B8F23-3A2E-44DE-8BEF-E72573EE588C}" destId="{B884A5A4-97E9-4391-A88E-8A1674C6A271}" srcOrd="2" destOrd="0" presId="urn:microsoft.com/office/officeart/2008/layout/CaptionedPictures"/>
    <dgm:cxn modelId="{1B3B48E2-18E9-4EA0-B838-AABD2C541871}" type="presParOf" srcId="{B884A5A4-97E9-4391-A88E-8A1674C6A271}" destId="{7096D4AF-4CFC-4D25-9CB9-0AD5DC8D9132}" srcOrd="0" destOrd="0" presId="urn:microsoft.com/office/officeart/2008/layout/CaptionedPictures"/>
    <dgm:cxn modelId="{6B1C8BB0-8085-4BC1-9FC0-8A0F44F7545A}" type="presParOf" srcId="{B884A5A4-97E9-4391-A88E-8A1674C6A271}" destId="{FAC1CEB8-F331-4D9E-843F-DE5DE5F0249C}" srcOrd="1" destOrd="0" presId="urn:microsoft.com/office/officeart/2008/layout/CaptionedPictures"/>
    <dgm:cxn modelId="{A2DE81FA-9B70-4CA6-B3B4-D36FA1CA82CE}" type="presParOf" srcId="{E60510E3-6BC1-4E6C-B94B-8E5FA8A01FD3}" destId="{4FA1B01C-ED33-4606-ABFC-5E732BF2B289}" srcOrd="1" destOrd="0" presId="urn:microsoft.com/office/officeart/2008/layout/CaptionedPictures"/>
    <dgm:cxn modelId="{291BDD23-B8B1-4B4B-84E5-D86135A34496}" type="presParOf" srcId="{E60510E3-6BC1-4E6C-B94B-8E5FA8A01FD3}" destId="{2388713B-3222-48BD-AC5F-E17B3791FB34}" srcOrd="2" destOrd="0" presId="urn:microsoft.com/office/officeart/2008/layout/CaptionedPictures"/>
    <dgm:cxn modelId="{0FF1B7C1-3347-46CD-8688-3682DB31F447}" type="presParOf" srcId="{2388713B-3222-48BD-AC5F-E17B3791FB34}" destId="{FF215CED-FCDE-4E6D-8D86-A09229FDA981}" srcOrd="0" destOrd="0" presId="urn:microsoft.com/office/officeart/2008/layout/CaptionedPictures"/>
    <dgm:cxn modelId="{DA37FDCA-5287-42C4-A65F-B323D58C2303}" type="presParOf" srcId="{2388713B-3222-48BD-AC5F-E17B3791FB34}" destId="{CF8EF243-504A-4BEB-BD16-0B45346A8875}" srcOrd="1" destOrd="0" presId="urn:microsoft.com/office/officeart/2008/layout/CaptionedPictures"/>
    <dgm:cxn modelId="{9D1426FC-2633-4D65-9602-33DC0AD0B287}" type="presParOf" srcId="{2388713B-3222-48BD-AC5F-E17B3791FB34}" destId="{EB75065E-E32A-4C67-8A1D-3F005495A411}" srcOrd="2" destOrd="0" presId="urn:microsoft.com/office/officeart/2008/layout/CaptionedPictures"/>
    <dgm:cxn modelId="{F8345C88-BEC9-4ACB-80CE-AF6B030346CB}" type="presParOf" srcId="{EB75065E-E32A-4C67-8A1D-3F005495A411}" destId="{8E6C4FB0-B276-469E-81CA-1DE390E2E1F5}" srcOrd="0" destOrd="0" presId="urn:microsoft.com/office/officeart/2008/layout/CaptionedPictures"/>
    <dgm:cxn modelId="{BD92ED76-1E29-4865-942B-13BC8A7C2B47}" type="presParOf" srcId="{EB75065E-E32A-4C67-8A1D-3F005495A411}" destId="{ADAF6DD8-83EC-4C34-91CD-DD5622DB963E}" srcOrd="1" destOrd="0" presId="urn:microsoft.com/office/officeart/2008/layout/CaptionedPictures"/>
    <dgm:cxn modelId="{0EAC2E25-E8AB-4068-B984-A43A7BC6156B}" type="presParOf" srcId="{E60510E3-6BC1-4E6C-B94B-8E5FA8A01FD3}" destId="{C18D0BDB-2420-47BC-8822-5663087FDC27}" srcOrd="3" destOrd="0" presId="urn:microsoft.com/office/officeart/2008/layout/CaptionedPictures"/>
    <dgm:cxn modelId="{C6112054-C837-4DAC-9250-72220FA4E0DF}" type="presParOf" srcId="{E60510E3-6BC1-4E6C-B94B-8E5FA8A01FD3}" destId="{A6FB1FCC-8EC2-4A39-9059-29477024C402}" srcOrd="4" destOrd="0" presId="urn:microsoft.com/office/officeart/2008/layout/CaptionedPictures"/>
    <dgm:cxn modelId="{E41AC9BA-71BD-4E96-BF55-5CF42168CB79}" type="presParOf" srcId="{A6FB1FCC-8EC2-4A39-9059-29477024C402}" destId="{BCF990EC-EA3A-4999-9A13-B332F73067F6}" srcOrd="0" destOrd="0" presId="urn:microsoft.com/office/officeart/2008/layout/CaptionedPictures"/>
    <dgm:cxn modelId="{6E7F5F9E-9643-4607-B6C5-8A460F82D03C}" type="presParOf" srcId="{A6FB1FCC-8EC2-4A39-9059-29477024C402}" destId="{786819AD-62B4-48D6-9510-29926BC2607C}" srcOrd="1" destOrd="0" presId="urn:microsoft.com/office/officeart/2008/layout/CaptionedPictures"/>
    <dgm:cxn modelId="{B95A4E5D-16AB-4929-9A63-22BF82C6BC48}" type="presParOf" srcId="{A6FB1FCC-8EC2-4A39-9059-29477024C402}" destId="{5335CDC4-E250-46DA-9948-CDAC6F7DA5FE}" srcOrd="2" destOrd="0" presId="urn:microsoft.com/office/officeart/2008/layout/CaptionedPictures"/>
    <dgm:cxn modelId="{D3BF32E1-64D1-4BBC-8A39-1A69E91DD93C}" type="presParOf" srcId="{5335CDC4-E250-46DA-9948-CDAC6F7DA5FE}" destId="{EDAE4303-17EB-497A-BCE0-C74B13E56C0D}" srcOrd="0" destOrd="0" presId="urn:microsoft.com/office/officeart/2008/layout/CaptionedPictures"/>
    <dgm:cxn modelId="{4A8EE718-1E24-4477-9183-967FC771BBB2}" type="presParOf" srcId="{5335CDC4-E250-46DA-9948-CDAC6F7DA5FE}" destId="{87BB71DA-F4C4-4CE2-ABC2-63B59163C41F}" srcOrd="1" destOrd="0" presId="urn:microsoft.com/office/officeart/2008/layout/CaptionedPictures"/>
    <dgm:cxn modelId="{44339AD4-46F9-469B-8200-645DC5A1D1C5}" type="presParOf" srcId="{E60510E3-6BC1-4E6C-B94B-8E5FA8A01FD3}" destId="{F01ADFA1-A98E-425A-B297-5F250ED7D953}" srcOrd="5" destOrd="0" presId="urn:microsoft.com/office/officeart/2008/layout/CaptionedPictures"/>
    <dgm:cxn modelId="{23FF0055-0597-40E2-A2D8-67F8009F1D03}" type="presParOf" srcId="{E60510E3-6BC1-4E6C-B94B-8E5FA8A01FD3}" destId="{5365515C-0A2C-42C3-89C5-9A445F79BB17}" srcOrd="6" destOrd="0" presId="urn:microsoft.com/office/officeart/2008/layout/CaptionedPictures"/>
    <dgm:cxn modelId="{68320158-2977-48E1-818D-327855298688}" type="presParOf" srcId="{5365515C-0A2C-42C3-89C5-9A445F79BB17}" destId="{B2AFA7AF-1BB3-4258-8212-5FA077508D25}" srcOrd="0" destOrd="0" presId="urn:microsoft.com/office/officeart/2008/layout/CaptionedPictures"/>
    <dgm:cxn modelId="{081ADB14-6F48-4930-B9DA-A2B1A72677FE}" type="presParOf" srcId="{5365515C-0A2C-42C3-89C5-9A445F79BB17}" destId="{C3AFA857-8A7F-4826-84AD-5A9D486F1808}" srcOrd="1" destOrd="0" presId="urn:microsoft.com/office/officeart/2008/layout/CaptionedPictures"/>
    <dgm:cxn modelId="{E47F8400-D838-4695-9C56-502D362AF5D2}" type="presParOf" srcId="{5365515C-0A2C-42C3-89C5-9A445F79BB17}" destId="{8BB01AFF-EA71-4496-B7F8-EF1A69D9B2C3}" srcOrd="2" destOrd="0" presId="urn:microsoft.com/office/officeart/2008/layout/CaptionedPictures"/>
    <dgm:cxn modelId="{21662154-CCA1-496B-AF25-35E7852EC315}" type="presParOf" srcId="{8BB01AFF-EA71-4496-B7F8-EF1A69D9B2C3}" destId="{53AAD758-3396-4200-9A44-602E4E0AEFD5}" srcOrd="0" destOrd="0" presId="urn:microsoft.com/office/officeart/2008/layout/CaptionedPictures"/>
    <dgm:cxn modelId="{08FF129C-5F9B-4799-8D43-FD90E41913B8}" type="presParOf" srcId="{8BB01AFF-EA71-4496-B7F8-EF1A69D9B2C3}" destId="{866553B4-F318-4D36-BDF4-D80D8037982C}" srcOrd="1" destOrd="0" presId="urn:microsoft.com/office/officeart/2008/layout/CaptionedPictures"/>
    <dgm:cxn modelId="{72671F8D-6E85-4C65-B787-F4723C0E1068}" type="presParOf" srcId="{E60510E3-6BC1-4E6C-B94B-8E5FA8A01FD3}" destId="{9F1C7BAF-038E-46D2-BAE7-4F24BEE654D4}" srcOrd="7" destOrd="0" presId="urn:microsoft.com/office/officeart/2008/layout/CaptionedPictures"/>
    <dgm:cxn modelId="{0BCB2D89-9298-43E1-A161-E2805592A8D3}" type="presParOf" srcId="{E60510E3-6BC1-4E6C-B94B-8E5FA8A01FD3}" destId="{E2FFF4D9-486E-4379-800A-CD07F3B2F901}" srcOrd="8" destOrd="0" presId="urn:microsoft.com/office/officeart/2008/layout/CaptionedPictures"/>
    <dgm:cxn modelId="{E72F863F-2DEB-4030-8DC8-3E4ECD8DDBCE}" type="presParOf" srcId="{E2FFF4D9-486E-4379-800A-CD07F3B2F901}" destId="{B6F01418-4DCB-429D-8467-91A76E8D91A1}" srcOrd="0" destOrd="0" presId="urn:microsoft.com/office/officeart/2008/layout/CaptionedPictures"/>
    <dgm:cxn modelId="{9EE7627A-69C4-40F7-B24F-471E2A4B877C}" type="presParOf" srcId="{E2FFF4D9-486E-4379-800A-CD07F3B2F901}" destId="{00DBF6CC-18AA-4614-9D6C-A8FD7C78BAF5}" srcOrd="1" destOrd="0" presId="urn:microsoft.com/office/officeart/2008/layout/CaptionedPictures"/>
    <dgm:cxn modelId="{BF4C2B09-3A30-4F39-BC22-DAE5CFA762D1}" type="presParOf" srcId="{E2FFF4D9-486E-4379-800A-CD07F3B2F901}" destId="{6E22202D-8EAF-436F-94B8-8C1D23828B4F}" srcOrd="2" destOrd="0" presId="urn:microsoft.com/office/officeart/2008/layout/CaptionedPictures"/>
    <dgm:cxn modelId="{D33F2C9A-86FF-4B8A-AA37-4D3BD09F3833}" type="presParOf" srcId="{6E22202D-8EAF-436F-94B8-8C1D23828B4F}" destId="{F3BD8D2F-AC38-4736-9314-21584DCEAAEC}" srcOrd="0" destOrd="0" presId="urn:microsoft.com/office/officeart/2008/layout/CaptionedPictures"/>
    <dgm:cxn modelId="{34EE0627-0EEB-44F1-9005-8D360F3C92F2}" type="presParOf" srcId="{6E22202D-8EAF-436F-94B8-8C1D23828B4F}" destId="{9C359255-7C10-4C95-8A1F-D4B4D8249DE7}" srcOrd="1" destOrd="0" presId="urn:microsoft.com/office/officeart/2008/layout/CaptionedPictures"/>
    <dgm:cxn modelId="{C254EE6F-8383-4D13-B71E-A87A75A8EDB6}" type="presParOf" srcId="{E60510E3-6BC1-4E6C-B94B-8E5FA8A01FD3}" destId="{AF510584-41FE-4E85-90C5-B236611B0305}" srcOrd="9" destOrd="0" presId="urn:microsoft.com/office/officeart/2008/layout/CaptionedPictures"/>
    <dgm:cxn modelId="{39E03165-DBA2-45B7-A14A-64CC1BC721E3}" type="presParOf" srcId="{E60510E3-6BC1-4E6C-B94B-8E5FA8A01FD3}" destId="{8AD921B3-F195-4A1E-865F-3ED4FCF635CA}" srcOrd="10" destOrd="0" presId="urn:microsoft.com/office/officeart/2008/layout/CaptionedPictures"/>
    <dgm:cxn modelId="{2A2F4900-123B-4679-9895-11861FAE5F12}" type="presParOf" srcId="{8AD921B3-F195-4A1E-865F-3ED4FCF635CA}" destId="{C0D791F7-D657-46A7-B125-2B94D1C64A00}" srcOrd="0" destOrd="0" presId="urn:microsoft.com/office/officeart/2008/layout/CaptionedPictures"/>
    <dgm:cxn modelId="{9BBC8D42-7852-498B-AC69-03ADE41B1B6D}" type="presParOf" srcId="{8AD921B3-F195-4A1E-865F-3ED4FCF635CA}" destId="{2E0E7625-95C4-4781-9551-C00474355748}" srcOrd="1" destOrd="0" presId="urn:microsoft.com/office/officeart/2008/layout/CaptionedPictures"/>
    <dgm:cxn modelId="{F7E3FDB6-BEE4-48F3-922E-2DA35A7A7E9E}" type="presParOf" srcId="{8AD921B3-F195-4A1E-865F-3ED4FCF635CA}" destId="{E002A7C0-9CD2-4909-BB7E-EBFAB6CEF87C}" srcOrd="2" destOrd="0" presId="urn:microsoft.com/office/officeart/2008/layout/CaptionedPictures"/>
    <dgm:cxn modelId="{96DE0FA1-5EDE-45A5-B44B-19C3163C0B9B}" type="presParOf" srcId="{E002A7C0-9CD2-4909-BB7E-EBFAB6CEF87C}" destId="{798882CC-9326-4295-A49A-B474E187B058}" srcOrd="0" destOrd="0" presId="urn:microsoft.com/office/officeart/2008/layout/CaptionedPictures"/>
    <dgm:cxn modelId="{3ADFFE52-C87B-4708-9F96-0EAE51522A8A}" type="presParOf" srcId="{E002A7C0-9CD2-4909-BB7E-EBFAB6CEF87C}" destId="{3989054E-CF38-4815-B8DC-C2BF8ED1D36E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97517B-417A-44DF-95D1-9F8465A98B87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AE83EC-F5AB-4DD3-9B4C-E2F57449B135}">
      <dgm:prSet phldrT="[Текст]"/>
      <dgm:spPr/>
      <dgm:t>
        <a:bodyPr/>
        <a:lstStyle/>
        <a:p>
          <a:r>
            <a:rPr lang="ru-RU" b="1" dirty="0" err="1" smtClean="0"/>
            <a:t>Санатова</a:t>
          </a:r>
          <a:r>
            <a:rPr lang="ru-RU" b="1" dirty="0" smtClean="0"/>
            <a:t> Т.С.</a:t>
          </a:r>
          <a:endParaRPr lang="ru-RU" b="1" dirty="0"/>
        </a:p>
      </dgm:t>
    </dgm:pt>
    <dgm:pt modelId="{281CE101-513C-4787-BCA8-F986D5E05873}" type="parTrans" cxnId="{88FE15A8-E15D-4229-9020-C0A1A9CBC8E7}">
      <dgm:prSet/>
      <dgm:spPr/>
      <dgm:t>
        <a:bodyPr/>
        <a:lstStyle/>
        <a:p>
          <a:endParaRPr lang="ru-RU"/>
        </a:p>
      </dgm:t>
    </dgm:pt>
    <dgm:pt modelId="{CA10591B-0B76-4B01-812A-4C1488BB097C}" type="sibTrans" cxnId="{88FE15A8-E15D-4229-9020-C0A1A9CBC8E7}">
      <dgm:prSet/>
      <dgm:spPr/>
      <dgm:t>
        <a:bodyPr/>
        <a:lstStyle/>
        <a:p>
          <a:endParaRPr lang="ru-RU"/>
        </a:p>
      </dgm:t>
    </dgm:pt>
    <dgm:pt modelId="{94A05BB4-F9F6-4ADB-B790-A682EE79BFCB}">
      <dgm:prSet phldrT="[Текст]"/>
      <dgm:spPr/>
      <dgm:t>
        <a:bodyPr/>
        <a:lstStyle/>
        <a:p>
          <a:r>
            <a:rPr lang="ru-RU" b="0" dirty="0" smtClean="0"/>
            <a:t>к.т.н., доцент АУЭС</a:t>
          </a:r>
          <a:endParaRPr lang="ru-RU" b="0" dirty="0"/>
        </a:p>
      </dgm:t>
    </dgm:pt>
    <dgm:pt modelId="{A9D92E41-262D-4D56-9BEA-058F0D9D10DD}" type="parTrans" cxnId="{5A946CC2-A6BC-4CD6-9871-79A90EEE2E1C}">
      <dgm:prSet/>
      <dgm:spPr/>
      <dgm:t>
        <a:bodyPr/>
        <a:lstStyle/>
        <a:p>
          <a:endParaRPr lang="ru-RU"/>
        </a:p>
      </dgm:t>
    </dgm:pt>
    <dgm:pt modelId="{DBD88346-C1A3-46AF-BAEB-D2BA5A890E12}" type="sibTrans" cxnId="{5A946CC2-A6BC-4CD6-9871-79A90EEE2E1C}">
      <dgm:prSet/>
      <dgm:spPr/>
      <dgm:t>
        <a:bodyPr/>
        <a:lstStyle/>
        <a:p>
          <a:endParaRPr lang="ru-RU"/>
        </a:p>
      </dgm:t>
    </dgm:pt>
    <dgm:pt modelId="{A429E717-0DD6-4306-8631-CCEDF3BE0B7B}">
      <dgm:prSet phldrT="[Текст]"/>
      <dgm:spPr/>
      <dgm:t>
        <a:bodyPr/>
        <a:lstStyle/>
        <a:p>
          <a:r>
            <a:rPr lang="ru-RU" b="1" dirty="0" smtClean="0"/>
            <a:t>Елизарова Е.Ю.</a:t>
          </a:r>
          <a:endParaRPr lang="ru-RU" b="1" dirty="0"/>
        </a:p>
      </dgm:t>
    </dgm:pt>
    <dgm:pt modelId="{8D5B51CA-AB57-46DD-973A-868A49A0F0AD}" type="parTrans" cxnId="{903A981F-C120-41FC-8984-6C332FC28E9E}">
      <dgm:prSet/>
      <dgm:spPr/>
      <dgm:t>
        <a:bodyPr/>
        <a:lstStyle/>
        <a:p>
          <a:endParaRPr lang="ru-RU"/>
        </a:p>
      </dgm:t>
    </dgm:pt>
    <dgm:pt modelId="{3397F6AC-DE50-4FE2-B2D9-BD5821B96A93}" type="sibTrans" cxnId="{903A981F-C120-41FC-8984-6C332FC28E9E}">
      <dgm:prSet/>
      <dgm:spPr/>
      <dgm:t>
        <a:bodyPr/>
        <a:lstStyle/>
        <a:p>
          <a:endParaRPr lang="ru-RU"/>
        </a:p>
      </dgm:t>
    </dgm:pt>
    <dgm:pt modelId="{80DBFF43-C6E5-4252-AF9E-3143FCAA3100}">
      <dgm:prSet phldrT="[Текст]"/>
      <dgm:spPr/>
      <dgm:t>
        <a:bodyPr/>
        <a:lstStyle/>
        <a:p>
          <a:r>
            <a:rPr lang="ru-RU" b="1" dirty="0" smtClean="0"/>
            <a:t>Черемисинов Ю.Г.</a:t>
          </a:r>
          <a:endParaRPr lang="ru-RU" b="1" dirty="0"/>
        </a:p>
      </dgm:t>
    </dgm:pt>
    <dgm:pt modelId="{42862679-FD91-4899-8EA3-08A008A5AF50}" type="parTrans" cxnId="{96777E8B-1939-426E-BD16-52C8C11B7EB0}">
      <dgm:prSet/>
      <dgm:spPr/>
      <dgm:t>
        <a:bodyPr/>
        <a:lstStyle/>
        <a:p>
          <a:endParaRPr lang="ru-RU"/>
        </a:p>
      </dgm:t>
    </dgm:pt>
    <dgm:pt modelId="{46CFDAA5-87E2-4413-80FE-1C6B4398B395}" type="sibTrans" cxnId="{96777E8B-1939-426E-BD16-52C8C11B7EB0}">
      <dgm:prSet/>
      <dgm:spPr/>
      <dgm:t>
        <a:bodyPr/>
        <a:lstStyle/>
        <a:p>
          <a:endParaRPr lang="ru-RU"/>
        </a:p>
      </dgm:t>
    </dgm:pt>
    <dgm:pt modelId="{AE51C936-DE6D-4DCD-A1DB-70AF58A3369E}">
      <dgm:prSet phldrT="[Текст]"/>
      <dgm:spPr/>
      <dgm:t>
        <a:bodyPr/>
        <a:lstStyle/>
        <a:p>
          <a:r>
            <a:rPr lang="ru-RU" b="0" dirty="0" smtClean="0"/>
            <a:t>к.т.н., доцент</a:t>
          </a:r>
          <a:endParaRPr lang="ru-RU" b="0" dirty="0"/>
        </a:p>
      </dgm:t>
    </dgm:pt>
    <dgm:pt modelId="{797D459A-A759-4798-B326-C41B78CD4908}" type="parTrans" cxnId="{0FE0A0EB-F2B6-4EEE-9A1F-7CC053E2D9C0}">
      <dgm:prSet/>
      <dgm:spPr/>
      <dgm:t>
        <a:bodyPr/>
        <a:lstStyle/>
        <a:p>
          <a:endParaRPr lang="ru-RU"/>
        </a:p>
      </dgm:t>
    </dgm:pt>
    <dgm:pt modelId="{FE26B69D-90F3-456C-A2B7-645A97BF7F98}" type="sibTrans" cxnId="{0FE0A0EB-F2B6-4EEE-9A1F-7CC053E2D9C0}">
      <dgm:prSet/>
      <dgm:spPr/>
      <dgm:t>
        <a:bodyPr/>
        <a:lstStyle/>
        <a:p>
          <a:endParaRPr lang="ru-RU"/>
        </a:p>
      </dgm:t>
    </dgm:pt>
    <dgm:pt modelId="{2EC12B06-1D23-4E4E-8D97-CD62FE99E21D}">
      <dgm:prSet phldrT="[Текст]"/>
      <dgm:spPr/>
      <dgm:t>
        <a:bodyPr/>
        <a:lstStyle/>
        <a:p>
          <a:r>
            <a:rPr lang="ru-RU" b="1" dirty="0" smtClean="0"/>
            <a:t>Михалкова Е.Г.</a:t>
          </a:r>
          <a:endParaRPr lang="ru-RU" b="1" dirty="0"/>
        </a:p>
      </dgm:t>
    </dgm:pt>
    <dgm:pt modelId="{887648B4-2710-4C81-BAE9-CFE9DB9D976A}" type="parTrans" cxnId="{24AF08C6-C7D8-4978-B8C9-3F7A347CCF50}">
      <dgm:prSet/>
      <dgm:spPr/>
      <dgm:t>
        <a:bodyPr/>
        <a:lstStyle/>
        <a:p>
          <a:endParaRPr lang="ru-RU"/>
        </a:p>
      </dgm:t>
    </dgm:pt>
    <dgm:pt modelId="{590F52D1-47C9-40FD-9F96-9E836C89DC97}" type="sibTrans" cxnId="{24AF08C6-C7D8-4978-B8C9-3F7A347CCF50}">
      <dgm:prSet/>
      <dgm:spPr/>
      <dgm:t>
        <a:bodyPr/>
        <a:lstStyle/>
        <a:p>
          <a:endParaRPr lang="ru-RU"/>
        </a:p>
      </dgm:t>
    </dgm:pt>
    <dgm:pt modelId="{51834934-AB88-4819-A77E-FD3987469FC7}">
      <dgm:prSet phldrT="[Текст]"/>
      <dgm:spPr/>
      <dgm:t>
        <a:bodyPr/>
        <a:lstStyle/>
        <a:p>
          <a:r>
            <a:rPr lang="ru-RU" b="0" dirty="0" smtClean="0"/>
            <a:t>старший преподаватель, магистр</a:t>
          </a:r>
          <a:endParaRPr lang="ru-RU" b="0" dirty="0"/>
        </a:p>
      </dgm:t>
    </dgm:pt>
    <dgm:pt modelId="{3F8712F8-9A06-4E14-B23A-08E1F5DCEDE3}" type="parTrans" cxnId="{6F0D9D4E-5E2B-4FFA-B5CF-B961F56A7659}">
      <dgm:prSet/>
      <dgm:spPr/>
      <dgm:t>
        <a:bodyPr/>
        <a:lstStyle/>
        <a:p>
          <a:endParaRPr lang="ru-RU"/>
        </a:p>
      </dgm:t>
    </dgm:pt>
    <dgm:pt modelId="{8290E77D-33BF-4322-98C3-27D80CCC12BF}" type="sibTrans" cxnId="{6F0D9D4E-5E2B-4FFA-B5CF-B961F56A7659}">
      <dgm:prSet/>
      <dgm:spPr/>
      <dgm:t>
        <a:bodyPr/>
        <a:lstStyle/>
        <a:p>
          <a:endParaRPr lang="ru-RU"/>
        </a:p>
      </dgm:t>
    </dgm:pt>
    <dgm:pt modelId="{615E9FCD-C62C-4AF6-919D-240DBFDE81C6}">
      <dgm:prSet phldrT="[Текст]"/>
      <dgm:spPr/>
      <dgm:t>
        <a:bodyPr/>
        <a:lstStyle/>
        <a:p>
          <a:r>
            <a:rPr lang="ru-RU" b="1" dirty="0" smtClean="0"/>
            <a:t>Ким Е.С.</a:t>
          </a:r>
          <a:endParaRPr lang="ru-RU" b="1" dirty="0"/>
        </a:p>
      </dgm:t>
    </dgm:pt>
    <dgm:pt modelId="{1D838711-EF22-45BE-ACFF-8EF9CC72B9A7}" type="parTrans" cxnId="{51755DAE-F652-4157-994C-A99A93FC7182}">
      <dgm:prSet/>
      <dgm:spPr/>
      <dgm:t>
        <a:bodyPr/>
        <a:lstStyle/>
        <a:p>
          <a:endParaRPr lang="ru-RU"/>
        </a:p>
      </dgm:t>
    </dgm:pt>
    <dgm:pt modelId="{01060FE3-2022-4933-A35B-5C12A671650E}" type="sibTrans" cxnId="{51755DAE-F652-4157-994C-A99A93FC7182}">
      <dgm:prSet/>
      <dgm:spPr/>
      <dgm:t>
        <a:bodyPr/>
        <a:lstStyle/>
        <a:p>
          <a:endParaRPr lang="ru-RU"/>
        </a:p>
      </dgm:t>
    </dgm:pt>
    <dgm:pt modelId="{36A98583-0EC2-4434-9A25-3FFB53F94132}">
      <dgm:prSet phldrT="[Текст]"/>
      <dgm:spPr/>
      <dgm:t>
        <a:bodyPr/>
        <a:lstStyle/>
        <a:p>
          <a:r>
            <a:rPr lang="ru-RU" b="1" dirty="0" smtClean="0"/>
            <a:t>к.т.н., доцент</a:t>
          </a:r>
          <a:endParaRPr lang="ru-RU" b="1" dirty="0"/>
        </a:p>
      </dgm:t>
    </dgm:pt>
    <dgm:pt modelId="{A6F777E3-CAEC-4860-B7F6-842FA89459E7}" type="parTrans" cxnId="{3AEC7E04-5C89-4346-A654-7324DC3B68C4}">
      <dgm:prSet/>
      <dgm:spPr/>
      <dgm:t>
        <a:bodyPr/>
        <a:lstStyle/>
        <a:p>
          <a:endParaRPr lang="ru-RU"/>
        </a:p>
      </dgm:t>
    </dgm:pt>
    <dgm:pt modelId="{045F430E-9360-46AF-94E3-8D6A75036918}" type="sibTrans" cxnId="{3AEC7E04-5C89-4346-A654-7324DC3B68C4}">
      <dgm:prSet/>
      <dgm:spPr/>
      <dgm:t>
        <a:bodyPr/>
        <a:lstStyle/>
        <a:p>
          <a:endParaRPr lang="ru-RU"/>
        </a:p>
      </dgm:t>
    </dgm:pt>
    <dgm:pt modelId="{DB52E893-2765-47BC-A1D6-306064A2477A}">
      <dgm:prSet phldrT="[Текст]"/>
      <dgm:spPr/>
      <dgm:t>
        <a:bodyPr/>
        <a:lstStyle/>
        <a:p>
          <a:r>
            <a:rPr lang="ru-RU" dirty="0" smtClean="0"/>
            <a:t>магистр, ст. преподаватель</a:t>
          </a:r>
          <a:endParaRPr lang="ru-RU" b="1" dirty="0"/>
        </a:p>
      </dgm:t>
    </dgm:pt>
    <dgm:pt modelId="{4C56E419-E9B5-4756-93B2-EB16E4A74339}" type="parTrans" cxnId="{210A29C6-D42F-44F7-9802-C646209678A2}">
      <dgm:prSet/>
      <dgm:spPr/>
      <dgm:t>
        <a:bodyPr/>
        <a:lstStyle/>
        <a:p>
          <a:endParaRPr lang="ru-RU"/>
        </a:p>
      </dgm:t>
    </dgm:pt>
    <dgm:pt modelId="{7D8FFF5F-B2D5-4F10-B805-6913FEA82D32}" type="sibTrans" cxnId="{210A29C6-D42F-44F7-9802-C646209678A2}">
      <dgm:prSet/>
      <dgm:spPr/>
      <dgm:t>
        <a:bodyPr/>
        <a:lstStyle/>
        <a:p>
          <a:endParaRPr lang="ru-RU"/>
        </a:p>
      </dgm:t>
    </dgm:pt>
    <dgm:pt modelId="{0165B337-C587-4B6C-A741-FE0C07078D14}">
      <dgm:prSet phldrT="[Текст]"/>
      <dgm:spPr/>
      <dgm:t>
        <a:bodyPr/>
        <a:lstStyle/>
        <a:p>
          <a:r>
            <a:rPr lang="ru-RU" b="1" dirty="0" err="1" smtClean="0"/>
            <a:t>Курпенов</a:t>
          </a:r>
          <a:r>
            <a:rPr lang="ru-RU" b="1" dirty="0" smtClean="0"/>
            <a:t> Б.К.</a:t>
          </a:r>
          <a:endParaRPr lang="ru-RU" b="1" dirty="0"/>
        </a:p>
      </dgm:t>
    </dgm:pt>
    <dgm:pt modelId="{BBD1F67D-0384-4370-BFE8-DA4B42FCE41A}" type="parTrans" cxnId="{F52F5FD3-EB08-4562-A6EA-95A64F17F078}">
      <dgm:prSet/>
      <dgm:spPr/>
      <dgm:t>
        <a:bodyPr/>
        <a:lstStyle/>
        <a:p>
          <a:endParaRPr lang="ru-RU"/>
        </a:p>
      </dgm:t>
    </dgm:pt>
    <dgm:pt modelId="{DC9154EF-EB31-4C0E-A35A-B44DB2460315}" type="sibTrans" cxnId="{F52F5FD3-EB08-4562-A6EA-95A64F17F078}">
      <dgm:prSet/>
      <dgm:spPr/>
      <dgm:t>
        <a:bodyPr/>
        <a:lstStyle/>
        <a:p>
          <a:endParaRPr lang="ru-RU"/>
        </a:p>
      </dgm:t>
    </dgm:pt>
    <dgm:pt modelId="{F232022A-387B-4807-9FBB-8032CD7DA82B}">
      <dgm:prSet phldrT="[Текст]"/>
      <dgm:spPr/>
      <dgm:t>
        <a:bodyPr/>
        <a:lstStyle/>
        <a:p>
          <a:r>
            <a:rPr lang="ru-RU" b="1" dirty="0" smtClean="0"/>
            <a:t>магистр, доцент</a:t>
          </a:r>
          <a:endParaRPr lang="ru-RU" b="1" dirty="0"/>
        </a:p>
      </dgm:t>
    </dgm:pt>
    <dgm:pt modelId="{AB6A4602-DDE4-43BE-BFDE-60C0C58E9B1D}" type="parTrans" cxnId="{38FA8E99-4696-4156-A3BD-C6AD71502F48}">
      <dgm:prSet/>
      <dgm:spPr/>
      <dgm:t>
        <a:bodyPr/>
        <a:lstStyle/>
        <a:p>
          <a:endParaRPr lang="ru-RU"/>
        </a:p>
      </dgm:t>
    </dgm:pt>
    <dgm:pt modelId="{89C16E72-C979-4D07-A56B-BA3E61B4D27D}" type="sibTrans" cxnId="{38FA8E99-4696-4156-A3BD-C6AD71502F48}">
      <dgm:prSet/>
      <dgm:spPr/>
      <dgm:t>
        <a:bodyPr/>
        <a:lstStyle/>
        <a:p>
          <a:endParaRPr lang="ru-RU"/>
        </a:p>
      </dgm:t>
    </dgm:pt>
    <dgm:pt modelId="{DA82B25B-670D-4442-9CE3-17EECBEE2150}">
      <dgm:prSet phldrT="[Текст]"/>
      <dgm:spPr/>
      <dgm:t>
        <a:bodyPr/>
        <a:lstStyle/>
        <a:p>
          <a:r>
            <a:rPr lang="ru-RU" b="1" dirty="0" err="1" smtClean="0"/>
            <a:t>Сатимова</a:t>
          </a:r>
          <a:r>
            <a:rPr lang="ru-RU" b="1" dirty="0" smtClean="0"/>
            <a:t> Е.Г.</a:t>
          </a:r>
          <a:endParaRPr lang="ru-RU" b="1" dirty="0"/>
        </a:p>
      </dgm:t>
    </dgm:pt>
    <dgm:pt modelId="{7277BA82-3825-4BE1-922A-299A4A0096E5}" type="parTrans" cxnId="{031A3659-4BB3-4372-8D74-9396498FC150}">
      <dgm:prSet/>
      <dgm:spPr/>
      <dgm:t>
        <a:bodyPr/>
        <a:lstStyle/>
        <a:p>
          <a:endParaRPr lang="ru-RU"/>
        </a:p>
      </dgm:t>
    </dgm:pt>
    <dgm:pt modelId="{374B72FE-DBFC-42DB-BF8E-1581635A37D9}" type="sibTrans" cxnId="{031A3659-4BB3-4372-8D74-9396498FC150}">
      <dgm:prSet/>
      <dgm:spPr/>
      <dgm:t>
        <a:bodyPr/>
        <a:lstStyle/>
        <a:p>
          <a:endParaRPr lang="ru-RU"/>
        </a:p>
      </dgm:t>
    </dgm:pt>
    <dgm:pt modelId="{289A9659-868C-4517-B85B-488A1EC8FD96}">
      <dgm:prSet phldrT="[Текст]"/>
      <dgm:spPr/>
      <dgm:t>
        <a:bodyPr/>
        <a:lstStyle/>
        <a:p>
          <a:r>
            <a:rPr lang="ru-RU" b="1" dirty="0" smtClean="0"/>
            <a:t>к.т.н., доцент</a:t>
          </a:r>
          <a:endParaRPr lang="ru-RU" b="1" dirty="0"/>
        </a:p>
      </dgm:t>
    </dgm:pt>
    <dgm:pt modelId="{8CD2E3CB-41C3-4BCE-AE49-6E6877932251}" type="parTrans" cxnId="{E33FAF21-0211-4DBF-874D-B078B2B3775E}">
      <dgm:prSet/>
      <dgm:spPr/>
      <dgm:t>
        <a:bodyPr/>
        <a:lstStyle/>
        <a:p>
          <a:endParaRPr lang="ru-RU"/>
        </a:p>
      </dgm:t>
    </dgm:pt>
    <dgm:pt modelId="{EBA36BCD-E343-4655-8136-C39500CFA5FC}" type="sibTrans" cxnId="{E33FAF21-0211-4DBF-874D-B078B2B3775E}">
      <dgm:prSet/>
      <dgm:spPr/>
      <dgm:t>
        <a:bodyPr/>
        <a:lstStyle/>
        <a:p>
          <a:endParaRPr lang="ru-RU"/>
        </a:p>
      </dgm:t>
    </dgm:pt>
    <dgm:pt modelId="{04485CDB-647C-44EA-AA51-1F792D207EDE}">
      <dgm:prSet phldrT="[Текст]"/>
      <dgm:spPr/>
      <dgm:t>
        <a:bodyPr/>
        <a:lstStyle/>
        <a:p>
          <a:r>
            <a:rPr lang="ru-RU" b="1" dirty="0" smtClean="0"/>
            <a:t>Тергемес К.Т.</a:t>
          </a:r>
          <a:endParaRPr lang="ru-RU" b="1" dirty="0"/>
        </a:p>
      </dgm:t>
    </dgm:pt>
    <dgm:pt modelId="{28B5E707-0A3A-4C93-B931-D0DE55FA903C}" type="parTrans" cxnId="{172FDD97-300B-4924-8849-A77C5ED3C726}">
      <dgm:prSet/>
      <dgm:spPr/>
      <dgm:t>
        <a:bodyPr/>
        <a:lstStyle/>
        <a:p>
          <a:endParaRPr lang="ru-RU"/>
        </a:p>
      </dgm:t>
    </dgm:pt>
    <dgm:pt modelId="{6AC4D202-60B8-4140-AFC1-9AAEB4EF511A}" type="sibTrans" cxnId="{172FDD97-300B-4924-8849-A77C5ED3C726}">
      <dgm:prSet/>
      <dgm:spPr/>
      <dgm:t>
        <a:bodyPr/>
        <a:lstStyle/>
        <a:p>
          <a:endParaRPr lang="ru-RU"/>
        </a:p>
      </dgm:t>
    </dgm:pt>
    <dgm:pt modelId="{1BFB479E-6909-4AC9-82E9-7384F202548A}">
      <dgm:prSet phldrT="[Текст]"/>
      <dgm:spPr/>
      <dgm:t>
        <a:bodyPr/>
        <a:lstStyle/>
        <a:p>
          <a:r>
            <a:rPr lang="ru-RU" b="1" dirty="0" smtClean="0"/>
            <a:t>к.т.н., зав. Кафедрой ВИЭРС</a:t>
          </a:r>
          <a:endParaRPr lang="ru-RU" b="1" dirty="0"/>
        </a:p>
      </dgm:t>
    </dgm:pt>
    <dgm:pt modelId="{DD902FF0-3554-4A05-9288-85F867C9B208}" type="parTrans" cxnId="{04EE2670-BE28-4D4D-99F1-6C8D8DE7A6CD}">
      <dgm:prSet/>
      <dgm:spPr/>
      <dgm:t>
        <a:bodyPr/>
        <a:lstStyle/>
        <a:p>
          <a:endParaRPr lang="ru-RU"/>
        </a:p>
      </dgm:t>
    </dgm:pt>
    <dgm:pt modelId="{D9E2B33F-4463-4F17-B831-B39A5A86DBA6}" type="sibTrans" cxnId="{04EE2670-BE28-4D4D-99F1-6C8D8DE7A6CD}">
      <dgm:prSet/>
      <dgm:spPr/>
      <dgm:t>
        <a:bodyPr/>
        <a:lstStyle/>
        <a:p>
          <a:endParaRPr lang="ru-RU"/>
        </a:p>
      </dgm:t>
    </dgm:pt>
    <dgm:pt modelId="{E60510E3-6BC1-4E6C-B94B-8E5FA8A01FD3}" type="pres">
      <dgm:prSet presAssocID="{2997517B-417A-44DF-95D1-9F8465A98B87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D5B40ECD-276C-4934-930D-E79A8207E484}" type="pres">
      <dgm:prSet presAssocID="{CFAE83EC-F5AB-4DD3-9B4C-E2F57449B135}" presName="composite" presStyleCnt="0">
        <dgm:presLayoutVars>
          <dgm:chMax val="1"/>
          <dgm:chPref val="1"/>
        </dgm:presLayoutVars>
      </dgm:prSet>
      <dgm:spPr/>
    </dgm:pt>
    <dgm:pt modelId="{06734526-AA1E-4DE4-91E4-5D5BD7B7006A}" type="pres">
      <dgm:prSet presAssocID="{CFAE83EC-F5AB-4DD3-9B4C-E2F57449B135}" presName="Accent" presStyleLbl="trAlignAcc1" presStyleIdx="0" presStyleCnt="8">
        <dgm:presLayoutVars>
          <dgm:chMax val="0"/>
          <dgm:chPref val="0"/>
        </dgm:presLayoutVars>
      </dgm:prSet>
      <dgm:spPr/>
    </dgm:pt>
    <dgm:pt modelId="{28196D0B-6D65-4B86-BC18-F7AA4FAB8851}" type="pres">
      <dgm:prSet presAssocID="{CFAE83EC-F5AB-4DD3-9B4C-E2F57449B135}" presName="Image" presStyleLbl="alignImgPlace1" presStyleIdx="0" presStyleCnt="8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4000" b="-54000"/>
          </a:stretch>
        </a:blipFill>
      </dgm:spPr>
      <dgm:t>
        <a:bodyPr/>
        <a:lstStyle/>
        <a:p>
          <a:endParaRPr lang="ru-RU"/>
        </a:p>
      </dgm:t>
    </dgm:pt>
    <dgm:pt modelId="{4A4A2364-A05C-4F8E-8922-A29BD0809D8C}" type="pres">
      <dgm:prSet presAssocID="{CFAE83EC-F5AB-4DD3-9B4C-E2F57449B135}" presName="ChildComposite" presStyleCnt="0"/>
      <dgm:spPr/>
    </dgm:pt>
    <dgm:pt modelId="{D6C2A8B5-49FE-49C9-86E5-15D1AEA82676}" type="pres">
      <dgm:prSet presAssocID="{CFAE83EC-F5AB-4DD3-9B4C-E2F57449B135}" presName="Child" presStyleLbl="node1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BC81F9-7ED5-49C3-AD12-13250FA07256}" type="pres">
      <dgm:prSet presAssocID="{CFAE83EC-F5AB-4DD3-9B4C-E2F57449B135}" presName="Parent" presStyleLbl="revTx" presStyleIdx="0" presStyleCnt="8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3F7392-30C0-4C6D-9BD2-0D4EE0DA8F49}" type="pres">
      <dgm:prSet presAssocID="{CA10591B-0B76-4B01-812A-4C1488BB097C}" presName="sibTrans" presStyleCnt="0"/>
      <dgm:spPr/>
    </dgm:pt>
    <dgm:pt modelId="{3D02866D-4954-4B2C-8065-EDABFA6C6BC8}" type="pres">
      <dgm:prSet presAssocID="{A429E717-0DD6-4306-8631-CCEDF3BE0B7B}" presName="composite" presStyleCnt="0">
        <dgm:presLayoutVars>
          <dgm:chMax val="1"/>
          <dgm:chPref val="1"/>
        </dgm:presLayoutVars>
      </dgm:prSet>
      <dgm:spPr/>
    </dgm:pt>
    <dgm:pt modelId="{1174841E-B9E2-4905-847E-60C7B64C5447}" type="pres">
      <dgm:prSet presAssocID="{A429E717-0DD6-4306-8631-CCEDF3BE0B7B}" presName="Accent" presStyleLbl="trAlignAcc1" presStyleIdx="1" presStyleCnt="8">
        <dgm:presLayoutVars>
          <dgm:chMax val="0"/>
          <dgm:chPref val="0"/>
        </dgm:presLayoutVars>
      </dgm:prSet>
      <dgm:spPr/>
    </dgm:pt>
    <dgm:pt modelId="{6DBC82DF-1DFD-4ECA-8E86-68474F316B7B}" type="pres">
      <dgm:prSet presAssocID="{A429E717-0DD6-4306-8631-CCEDF3BE0B7B}" presName="Image" presStyleLbl="alignImgPlace1" presStyleIdx="1" presStyleCnt="8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</dgm:spPr>
      <dgm:t>
        <a:bodyPr/>
        <a:lstStyle/>
        <a:p>
          <a:endParaRPr lang="ru-RU"/>
        </a:p>
      </dgm:t>
    </dgm:pt>
    <dgm:pt modelId="{706CF6D3-70BA-4BE7-BEA5-F2F9C4C7D59E}" type="pres">
      <dgm:prSet presAssocID="{A429E717-0DD6-4306-8631-CCEDF3BE0B7B}" presName="ChildComposite" presStyleCnt="0"/>
      <dgm:spPr/>
    </dgm:pt>
    <dgm:pt modelId="{D380081D-18BC-4C3C-AEDB-160A33D0A6BE}" type="pres">
      <dgm:prSet presAssocID="{A429E717-0DD6-4306-8631-CCEDF3BE0B7B}" presName="Child" presStyleLbl="node1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BE2968-065E-46B1-8173-D3A8FB5FBC78}" type="pres">
      <dgm:prSet presAssocID="{A429E717-0DD6-4306-8631-CCEDF3BE0B7B}" presName="Parent" presStyleLbl="revTx" presStyleIdx="1" presStyleCnt="8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A0ED63-9015-4B93-A1B3-F0A1F51DB184}" type="pres">
      <dgm:prSet presAssocID="{3397F6AC-DE50-4FE2-B2D9-BD5821B96A93}" presName="sibTrans" presStyleCnt="0"/>
      <dgm:spPr/>
    </dgm:pt>
    <dgm:pt modelId="{47BD6F61-36F7-4D66-B45B-A624FB3CC9D0}" type="pres">
      <dgm:prSet presAssocID="{80DBFF43-C6E5-4252-AF9E-3143FCAA3100}" presName="composite" presStyleCnt="0">
        <dgm:presLayoutVars>
          <dgm:chMax val="1"/>
          <dgm:chPref val="1"/>
        </dgm:presLayoutVars>
      </dgm:prSet>
      <dgm:spPr/>
    </dgm:pt>
    <dgm:pt modelId="{16FEB4CF-0D50-473A-BCD6-248B933AF295}" type="pres">
      <dgm:prSet presAssocID="{80DBFF43-C6E5-4252-AF9E-3143FCAA3100}" presName="Accent" presStyleLbl="trAlignAcc1" presStyleIdx="2" presStyleCnt="8">
        <dgm:presLayoutVars>
          <dgm:chMax val="0"/>
          <dgm:chPref val="0"/>
        </dgm:presLayoutVars>
      </dgm:prSet>
      <dgm:spPr/>
    </dgm:pt>
    <dgm:pt modelId="{0BB7FD76-26E6-4F03-A4C6-FB4E06BA08B3}" type="pres">
      <dgm:prSet presAssocID="{80DBFF43-C6E5-4252-AF9E-3143FCAA3100}" presName="Image" presStyleLbl="alignImgPlace1" presStyleIdx="2" presStyleCnt="8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  <dgm:t>
        <a:bodyPr/>
        <a:lstStyle/>
        <a:p>
          <a:endParaRPr lang="ru-RU"/>
        </a:p>
      </dgm:t>
    </dgm:pt>
    <dgm:pt modelId="{9D807BDC-F364-49B9-B10E-3E9E7B3D9568}" type="pres">
      <dgm:prSet presAssocID="{80DBFF43-C6E5-4252-AF9E-3143FCAA3100}" presName="ChildComposite" presStyleCnt="0"/>
      <dgm:spPr/>
    </dgm:pt>
    <dgm:pt modelId="{D38E7534-22CF-4BF8-A5CF-32F135F7FEF2}" type="pres">
      <dgm:prSet presAssocID="{80DBFF43-C6E5-4252-AF9E-3143FCAA3100}" presName="Child" presStyleLbl="node1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88A778-CC15-4FC8-8F18-221E30C4CCC7}" type="pres">
      <dgm:prSet presAssocID="{80DBFF43-C6E5-4252-AF9E-3143FCAA3100}" presName="Parent" presStyleLbl="revTx" presStyleIdx="2" presStyleCnt="8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522D60-9DC9-4DC3-865F-EF14086C6237}" type="pres">
      <dgm:prSet presAssocID="{46CFDAA5-87E2-4413-80FE-1C6B4398B395}" presName="sibTrans" presStyleCnt="0"/>
      <dgm:spPr/>
    </dgm:pt>
    <dgm:pt modelId="{C1E38A02-8500-48BD-AA34-87A721D37569}" type="pres">
      <dgm:prSet presAssocID="{2EC12B06-1D23-4E4E-8D97-CD62FE99E21D}" presName="composite" presStyleCnt="0">
        <dgm:presLayoutVars>
          <dgm:chMax val="1"/>
          <dgm:chPref val="1"/>
        </dgm:presLayoutVars>
      </dgm:prSet>
      <dgm:spPr/>
    </dgm:pt>
    <dgm:pt modelId="{64A1E032-0EBF-49AD-A7F8-F9894F54A144}" type="pres">
      <dgm:prSet presAssocID="{2EC12B06-1D23-4E4E-8D97-CD62FE99E21D}" presName="Accent" presStyleLbl="trAlignAcc1" presStyleIdx="3" presStyleCnt="8">
        <dgm:presLayoutVars>
          <dgm:chMax val="0"/>
          <dgm:chPref val="0"/>
        </dgm:presLayoutVars>
      </dgm:prSet>
      <dgm:spPr/>
    </dgm:pt>
    <dgm:pt modelId="{948B3AB5-4412-4A58-9E5A-B9E56D0CD3EA}" type="pres">
      <dgm:prSet presAssocID="{2EC12B06-1D23-4E4E-8D97-CD62FE99E21D}" presName="Image" presStyleLbl="alignImgPlace1" presStyleIdx="3" presStyleCnt="8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</dgm:spPr>
      <dgm:t>
        <a:bodyPr/>
        <a:lstStyle/>
        <a:p>
          <a:endParaRPr lang="ru-RU"/>
        </a:p>
      </dgm:t>
    </dgm:pt>
    <dgm:pt modelId="{0087F047-EA1F-4882-A5BA-08B0122AE40F}" type="pres">
      <dgm:prSet presAssocID="{2EC12B06-1D23-4E4E-8D97-CD62FE99E21D}" presName="ChildComposite" presStyleCnt="0"/>
      <dgm:spPr/>
    </dgm:pt>
    <dgm:pt modelId="{60EE8F3E-F611-4CD1-B6D6-BD6CEDC757F9}" type="pres">
      <dgm:prSet presAssocID="{2EC12B06-1D23-4E4E-8D97-CD62FE99E21D}" presName="Child" presStyleLbl="node1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65D06A-E665-4DD5-8D6A-98E32E0545B1}" type="pres">
      <dgm:prSet presAssocID="{2EC12B06-1D23-4E4E-8D97-CD62FE99E21D}" presName="Parent" presStyleLbl="revTx" presStyleIdx="3" presStyleCnt="8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B9185-FBC1-4E77-BA71-70115F2373E9}" type="pres">
      <dgm:prSet presAssocID="{590F52D1-47C9-40FD-9F96-9E836C89DC97}" presName="sibTrans" presStyleCnt="0"/>
      <dgm:spPr/>
    </dgm:pt>
    <dgm:pt modelId="{E2E5CCBB-CE3F-44BA-80D6-CFE9040DE5FD}" type="pres">
      <dgm:prSet presAssocID="{615E9FCD-C62C-4AF6-919D-240DBFDE81C6}" presName="composite" presStyleCnt="0">
        <dgm:presLayoutVars>
          <dgm:chMax val="1"/>
          <dgm:chPref val="1"/>
        </dgm:presLayoutVars>
      </dgm:prSet>
      <dgm:spPr/>
    </dgm:pt>
    <dgm:pt modelId="{986A5AB7-08AA-4D15-8F30-A7E36217E5C2}" type="pres">
      <dgm:prSet presAssocID="{615E9FCD-C62C-4AF6-919D-240DBFDE81C6}" presName="Accent" presStyleLbl="trAlignAcc1" presStyleIdx="4" presStyleCnt="8">
        <dgm:presLayoutVars>
          <dgm:chMax val="0"/>
          <dgm:chPref val="0"/>
        </dgm:presLayoutVars>
      </dgm:prSet>
      <dgm:spPr/>
    </dgm:pt>
    <dgm:pt modelId="{04238453-9473-4EA1-BA68-DA76BA00CED0}" type="pres">
      <dgm:prSet presAssocID="{615E9FCD-C62C-4AF6-919D-240DBFDE81C6}" presName="Image" presStyleLbl="alignImgPlace1" presStyleIdx="4" presStyleCnt="8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  <dgm:t>
        <a:bodyPr/>
        <a:lstStyle/>
        <a:p>
          <a:endParaRPr lang="ru-RU"/>
        </a:p>
      </dgm:t>
    </dgm:pt>
    <dgm:pt modelId="{10AA0FED-BE38-4DFB-AFB2-A1146007AED5}" type="pres">
      <dgm:prSet presAssocID="{615E9FCD-C62C-4AF6-919D-240DBFDE81C6}" presName="ChildComposite" presStyleCnt="0"/>
      <dgm:spPr/>
    </dgm:pt>
    <dgm:pt modelId="{4610D3AD-B38B-4714-B021-3D52C9244B00}" type="pres">
      <dgm:prSet presAssocID="{615E9FCD-C62C-4AF6-919D-240DBFDE81C6}" presName="Child" presStyleLbl="node1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600EE7-45D0-4031-BC23-D75C0715F76B}" type="pres">
      <dgm:prSet presAssocID="{615E9FCD-C62C-4AF6-919D-240DBFDE81C6}" presName="Parent" presStyleLbl="revTx" presStyleIdx="4" presStyleCnt="8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F4E253-864A-46D2-A339-8DDE002D95FD}" type="pres">
      <dgm:prSet presAssocID="{01060FE3-2022-4933-A35B-5C12A671650E}" presName="sibTrans" presStyleCnt="0"/>
      <dgm:spPr/>
    </dgm:pt>
    <dgm:pt modelId="{9153E2EF-5C34-4121-B8D4-38E32951365C}" type="pres">
      <dgm:prSet presAssocID="{0165B337-C587-4B6C-A741-FE0C07078D14}" presName="composite" presStyleCnt="0">
        <dgm:presLayoutVars>
          <dgm:chMax val="1"/>
          <dgm:chPref val="1"/>
        </dgm:presLayoutVars>
      </dgm:prSet>
      <dgm:spPr/>
    </dgm:pt>
    <dgm:pt modelId="{C3432134-3663-4269-9FB4-4C2FD72F0315}" type="pres">
      <dgm:prSet presAssocID="{0165B337-C587-4B6C-A741-FE0C07078D14}" presName="Accent" presStyleLbl="trAlignAcc1" presStyleIdx="5" presStyleCnt="8">
        <dgm:presLayoutVars>
          <dgm:chMax val="0"/>
          <dgm:chPref val="0"/>
        </dgm:presLayoutVars>
      </dgm:prSet>
      <dgm:spPr/>
    </dgm:pt>
    <dgm:pt modelId="{CE18BEEE-D48A-4A0D-9DE4-A431B0E14ECC}" type="pres">
      <dgm:prSet presAssocID="{0165B337-C587-4B6C-A741-FE0C07078D14}" presName="Image" presStyleLbl="alignImgPlace1" presStyleIdx="5" presStyleCnt="8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</dgm:spPr>
      <dgm:t>
        <a:bodyPr/>
        <a:lstStyle/>
        <a:p>
          <a:endParaRPr lang="ru-RU"/>
        </a:p>
      </dgm:t>
    </dgm:pt>
    <dgm:pt modelId="{878BF1DA-EE60-4D8E-A211-D526597CDA09}" type="pres">
      <dgm:prSet presAssocID="{0165B337-C587-4B6C-A741-FE0C07078D14}" presName="ChildComposite" presStyleCnt="0"/>
      <dgm:spPr/>
    </dgm:pt>
    <dgm:pt modelId="{C16F20F2-0B75-48F5-84FC-2188C7F21DA8}" type="pres">
      <dgm:prSet presAssocID="{0165B337-C587-4B6C-A741-FE0C07078D14}" presName="Child" presStyleLbl="node1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CE7C59-E970-4EAE-BB4C-91B4AD1C849B}" type="pres">
      <dgm:prSet presAssocID="{0165B337-C587-4B6C-A741-FE0C07078D14}" presName="Parent" presStyleLbl="revTx" presStyleIdx="5" presStyleCnt="8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A2B2BD-5A3D-409C-80A8-99E8AB9D065E}" type="pres">
      <dgm:prSet presAssocID="{DC9154EF-EB31-4C0E-A35A-B44DB2460315}" presName="sibTrans" presStyleCnt="0"/>
      <dgm:spPr/>
    </dgm:pt>
    <dgm:pt modelId="{D114428E-0E75-402F-8D83-BC8DEC60DDA7}" type="pres">
      <dgm:prSet presAssocID="{DA82B25B-670D-4442-9CE3-17EECBEE2150}" presName="composite" presStyleCnt="0">
        <dgm:presLayoutVars>
          <dgm:chMax val="1"/>
          <dgm:chPref val="1"/>
        </dgm:presLayoutVars>
      </dgm:prSet>
      <dgm:spPr/>
    </dgm:pt>
    <dgm:pt modelId="{0880E6E7-EF91-4991-88F9-BA1B45711D67}" type="pres">
      <dgm:prSet presAssocID="{DA82B25B-670D-4442-9CE3-17EECBEE2150}" presName="Accent" presStyleLbl="trAlignAcc1" presStyleIdx="6" presStyleCnt="8">
        <dgm:presLayoutVars>
          <dgm:chMax val="0"/>
          <dgm:chPref val="0"/>
        </dgm:presLayoutVars>
      </dgm:prSet>
      <dgm:spPr/>
    </dgm:pt>
    <dgm:pt modelId="{C00CDA14-D7BC-4ED9-9AA7-9A3A340FB5FA}" type="pres">
      <dgm:prSet presAssocID="{DA82B25B-670D-4442-9CE3-17EECBEE2150}" presName="Image" presStyleLbl="alignImgPlace1" presStyleIdx="6" presStyleCnt="8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  <dgm:t>
        <a:bodyPr/>
        <a:lstStyle/>
        <a:p>
          <a:endParaRPr lang="ru-RU"/>
        </a:p>
      </dgm:t>
    </dgm:pt>
    <dgm:pt modelId="{78D9F9B5-9F57-4CDB-A711-2F43127BD0B3}" type="pres">
      <dgm:prSet presAssocID="{DA82B25B-670D-4442-9CE3-17EECBEE2150}" presName="ChildComposite" presStyleCnt="0"/>
      <dgm:spPr/>
    </dgm:pt>
    <dgm:pt modelId="{F53F3C51-FE67-4DD5-AC6B-7C1DAE79E6F7}" type="pres">
      <dgm:prSet presAssocID="{DA82B25B-670D-4442-9CE3-17EECBEE2150}" presName="Child" presStyleLbl="node1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27C256-B3D5-4F9E-A0D9-351A96D8BF57}" type="pres">
      <dgm:prSet presAssocID="{DA82B25B-670D-4442-9CE3-17EECBEE2150}" presName="Parent" presStyleLbl="revTx" presStyleIdx="6" presStyleCnt="8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1682FE-B22C-422C-BB2A-4B2045EE8804}" type="pres">
      <dgm:prSet presAssocID="{374B72FE-DBFC-42DB-BF8E-1581635A37D9}" presName="sibTrans" presStyleCnt="0"/>
      <dgm:spPr/>
    </dgm:pt>
    <dgm:pt modelId="{238CA09C-6587-49B8-B41D-FB498C6FFCB6}" type="pres">
      <dgm:prSet presAssocID="{04485CDB-647C-44EA-AA51-1F792D207EDE}" presName="composite" presStyleCnt="0">
        <dgm:presLayoutVars>
          <dgm:chMax val="1"/>
          <dgm:chPref val="1"/>
        </dgm:presLayoutVars>
      </dgm:prSet>
      <dgm:spPr/>
    </dgm:pt>
    <dgm:pt modelId="{14A2796D-2D91-4BD5-9C34-9E8E95AE5695}" type="pres">
      <dgm:prSet presAssocID="{04485CDB-647C-44EA-AA51-1F792D207EDE}" presName="Accent" presStyleLbl="trAlignAcc1" presStyleIdx="7" presStyleCnt="8">
        <dgm:presLayoutVars>
          <dgm:chMax val="0"/>
          <dgm:chPref val="0"/>
        </dgm:presLayoutVars>
      </dgm:prSet>
      <dgm:spPr/>
    </dgm:pt>
    <dgm:pt modelId="{9BFE55BA-D4C4-4488-8907-885423746084}" type="pres">
      <dgm:prSet presAssocID="{04485CDB-647C-44EA-AA51-1F792D207EDE}" presName="Image" presStyleLbl="alignImgPlace1" presStyleIdx="7" presStyleCnt="8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  <dgm:t>
        <a:bodyPr/>
        <a:lstStyle/>
        <a:p>
          <a:endParaRPr lang="ru-RU"/>
        </a:p>
      </dgm:t>
    </dgm:pt>
    <dgm:pt modelId="{30499565-403F-4B6A-8D0A-69E85ED8F8EF}" type="pres">
      <dgm:prSet presAssocID="{04485CDB-647C-44EA-AA51-1F792D207EDE}" presName="ChildComposite" presStyleCnt="0"/>
      <dgm:spPr/>
    </dgm:pt>
    <dgm:pt modelId="{6E98E7A7-D115-48FF-9119-C4A98ABB8ED1}" type="pres">
      <dgm:prSet presAssocID="{04485CDB-647C-44EA-AA51-1F792D207EDE}" presName="Child" presStyleLbl="node1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74D832-CABA-4267-A4D3-E3ED1BF8E26E}" type="pres">
      <dgm:prSet presAssocID="{04485CDB-647C-44EA-AA51-1F792D207EDE}" presName="Parent" presStyleLbl="revTx" presStyleIdx="7" presStyleCnt="8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E0A0EB-F2B6-4EEE-9A1F-7CC053E2D9C0}" srcId="{80DBFF43-C6E5-4252-AF9E-3143FCAA3100}" destId="{AE51C936-DE6D-4DCD-A1DB-70AF58A3369E}" srcOrd="0" destOrd="0" parTransId="{797D459A-A759-4798-B326-C41B78CD4908}" sibTransId="{FE26B69D-90F3-456C-A2B7-645A97BF7F98}"/>
    <dgm:cxn modelId="{3AEC7E04-5C89-4346-A654-7324DC3B68C4}" srcId="{2EC12B06-1D23-4E4E-8D97-CD62FE99E21D}" destId="{36A98583-0EC2-4434-9A25-3FFB53F94132}" srcOrd="0" destOrd="0" parTransId="{A6F777E3-CAEC-4860-B7F6-842FA89459E7}" sibTransId="{045F430E-9360-46AF-94E3-8D6A75036918}"/>
    <dgm:cxn modelId="{3614F785-AC39-41FD-8C9D-C5A5942362BC}" type="presOf" srcId="{04485CDB-647C-44EA-AA51-1F792D207EDE}" destId="{0A74D832-CABA-4267-A4D3-E3ED1BF8E26E}" srcOrd="0" destOrd="0" presId="urn:microsoft.com/office/officeart/2008/layout/CaptionedPictures"/>
    <dgm:cxn modelId="{5A946CC2-A6BC-4CD6-9871-79A90EEE2E1C}" srcId="{CFAE83EC-F5AB-4DD3-9B4C-E2F57449B135}" destId="{94A05BB4-F9F6-4ADB-B790-A682EE79BFCB}" srcOrd="0" destOrd="0" parTransId="{A9D92E41-262D-4D56-9BEA-058F0D9D10DD}" sibTransId="{DBD88346-C1A3-46AF-BAEB-D2BA5A890E12}"/>
    <dgm:cxn modelId="{CDD77243-606E-4684-9F3C-59FB50100635}" type="presOf" srcId="{289A9659-868C-4517-B85B-488A1EC8FD96}" destId="{F53F3C51-FE67-4DD5-AC6B-7C1DAE79E6F7}" srcOrd="0" destOrd="0" presId="urn:microsoft.com/office/officeart/2008/layout/CaptionedPictures"/>
    <dgm:cxn modelId="{613BB466-3DAF-41EC-B916-E26520976BDC}" type="presOf" srcId="{80DBFF43-C6E5-4252-AF9E-3143FCAA3100}" destId="{9C88A778-CC15-4FC8-8F18-221E30C4CCC7}" srcOrd="0" destOrd="0" presId="urn:microsoft.com/office/officeart/2008/layout/CaptionedPictures"/>
    <dgm:cxn modelId="{88FE15A8-E15D-4229-9020-C0A1A9CBC8E7}" srcId="{2997517B-417A-44DF-95D1-9F8465A98B87}" destId="{CFAE83EC-F5AB-4DD3-9B4C-E2F57449B135}" srcOrd="0" destOrd="0" parTransId="{281CE101-513C-4787-BCA8-F986D5E05873}" sibTransId="{CA10591B-0B76-4B01-812A-4C1488BB097C}"/>
    <dgm:cxn modelId="{7A6ACBC6-E29D-4D18-953B-21C9CFDF3206}" type="presOf" srcId="{2997517B-417A-44DF-95D1-9F8465A98B87}" destId="{E60510E3-6BC1-4E6C-B94B-8E5FA8A01FD3}" srcOrd="0" destOrd="0" presId="urn:microsoft.com/office/officeart/2008/layout/CaptionedPictures"/>
    <dgm:cxn modelId="{23A6E80B-9235-4E07-B082-91C239EF39A6}" type="presOf" srcId="{AE51C936-DE6D-4DCD-A1DB-70AF58A3369E}" destId="{D38E7534-22CF-4BF8-A5CF-32F135F7FEF2}" srcOrd="0" destOrd="0" presId="urn:microsoft.com/office/officeart/2008/layout/CaptionedPictures"/>
    <dgm:cxn modelId="{96777E8B-1939-426E-BD16-52C8C11B7EB0}" srcId="{2997517B-417A-44DF-95D1-9F8465A98B87}" destId="{80DBFF43-C6E5-4252-AF9E-3143FCAA3100}" srcOrd="2" destOrd="0" parTransId="{42862679-FD91-4899-8EA3-08A008A5AF50}" sibTransId="{46CFDAA5-87E2-4413-80FE-1C6B4398B395}"/>
    <dgm:cxn modelId="{04EE2670-BE28-4D4D-99F1-6C8D8DE7A6CD}" srcId="{04485CDB-647C-44EA-AA51-1F792D207EDE}" destId="{1BFB479E-6909-4AC9-82E9-7384F202548A}" srcOrd="0" destOrd="0" parTransId="{DD902FF0-3554-4A05-9288-85F867C9B208}" sibTransId="{D9E2B33F-4463-4F17-B831-B39A5A86DBA6}"/>
    <dgm:cxn modelId="{51755DAE-F652-4157-994C-A99A93FC7182}" srcId="{2997517B-417A-44DF-95D1-9F8465A98B87}" destId="{615E9FCD-C62C-4AF6-919D-240DBFDE81C6}" srcOrd="4" destOrd="0" parTransId="{1D838711-EF22-45BE-ACFF-8EF9CC72B9A7}" sibTransId="{01060FE3-2022-4933-A35B-5C12A671650E}"/>
    <dgm:cxn modelId="{6F0D9D4E-5E2B-4FFA-B5CF-B961F56A7659}" srcId="{A429E717-0DD6-4306-8631-CCEDF3BE0B7B}" destId="{51834934-AB88-4819-A77E-FD3987469FC7}" srcOrd="0" destOrd="0" parTransId="{3F8712F8-9A06-4E14-B23A-08E1F5DCEDE3}" sibTransId="{8290E77D-33BF-4322-98C3-27D80CCC12BF}"/>
    <dgm:cxn modelId="{160444AF-DE6B-40B9-8527-FCD6D066F929}" type="presOf" srcId="{CFAE83EC-F5AB-4DD3-9B4C-E2F57449B135}" destId="{55BC81F9-7ED5-49C3-AD12-13250FA07256}" srcOrd="0" destOrd="0" presId="urn:microsoft.com/office/officeart/2008/layout/CaptionedPictures"/>
    <dgm:cxn modelId="{EF102479-F8CE-47D8-90D8-E7989B5858AB}" type="presOf" srcId="{51834934-AB88-4819-A77E-FD3987469FC7}" destId="{D380081D-18BC-4C3C-AEDB-160A33D0A6BE}" srcOrd="0" destOrd="0" presId="urn:microsoft.com/office/officeart/2008/layout/CaptionedPictures"/>
    <dgm:cxn modelId="{903A981F-C120-41FC-8984-6C332FC28E9E}" srcId="{2997517B-417A-44DF-95D1-9F8465A98B87}" destId="{A429E717-0DD6-4306-8631-CCEDF3BE0B7B}" srcOrd="1" destOrd="0" parTransId="{8D5B51CA-AB57-46DD-973A-868A49A0F0AD}" sibTransId="{3397F6AC-DE50-4FE2-B2D9-BD5821B96A93}"/>
    <dgm:cxn modelId="{210A29C6-D42F-44F7-9802-C646209678A2}" srcId="{615E9FCD-C62C-4AF6-919D-240DBFDE81C6}" destId="{DB52E893-2765-47BC-A1D6-306064A2477A}" srcOrd="0" destOrd="0" parTransId="{4C56E419-E9B5-4756-93B2-EB16E4A74339}" sibTransId="{7D8FFF5F-B2D5-4F10-B805-6913FEA82D32}"/>
    <dgm:cxn modelId="{BC979016-184C-423D-8259-E8BC2A5B79B9}" type="presOf" srcId="{36A98583-0EC2-4434-9A25-3FFB53F94132}" destId="{60EE8F3E-F611-4CD1-B6D6-BD6CEDC757F9}" srcOrd="0" destOrd="0" presId="urn:microsoft.com/office/officeart/2008/layout/CaptionedPictures"/>
    <dgm:cxn modelId="{AAA72706-78B0-4496-B5FD-9FA911336E77}" type="presOf" srcId="{94A05BB4-F9F6-4ADB-B790-A682EE79BFCB}" destId="{D6C2A8B5-49FE-49C9-86E5-15D1AEA82676}" srcOrd="0" destOrd="0" presId="urn:microsoft.com/office/officeart/2008/layout/CaptionedPictures"/>
    <dgm:cxn modelId="{172FDD97-300B-4924-8849-A77C5ED3C726}" srcId="{2997517B-417A-44DF-95D1-9F8465A98B87}" destId="{04485CDB-647C-44EA-AA51-1F792D207EDE}" srcOrd="7" destOrd="0" parTransId="{28B5E707-0A3A-4C93-B931-D0DE55FA903C}" sibTransId="{6AC4D202-60B8-4140-AFC1-9AAEB4EF511A}"/>
    <dgm:cxn modelId="{8D1C1D3A-FF42-41C5-9205-4E7F0824CC8A}" type="presOf" srcId="{2EC12B06-1D23-4E4E-8D97-CD62FE99E21D}" destId="{8A65D06A-E665-4DD5-8D6A-98E32E0545B1}" srcOrd="0" destOrd="0" presId="urn:microsoft.com/office/officeart/2008/layout/CaptionedPictures"/>
    <dgm:cxn modelId="{1E99BD4A-7A32-43D0-B399-4667F5EC83D6}" type="presOf" srcId="{0165B337-C587-4B6C-A741-FE0C07078D14}" destId="{98CE7C59-E970-4EAE-BB4C-91B4AD1C849B}" srcOrd="0" destOrd="0" presId="urn:microsoft.com/office/officeart/2008/layout/CaptionedPictures"/>
    <dgm:cxn modelId="{9FD3E846-953A-4116-9DEF-8E9708A63EA5}" type="presOf" srcId="{DB52E893-2765-47BC-A1D6-306064A2477A}" destId="{4610D3AD-B38B-4714-B021-3D52C9244B00}" srcOrd="0" destOrd="0" presId="urn:microsoft.com/office/officeart/2008/layout/CaptionedPictures"/>
    <dgm:cxn modelId="{38FA8E99-4696-4156-A3BD-C6AD71502F48}" srcId="{0165B337-C587-4B6C-A741-FE0C07078D14}" destId="{F232022A-387B-4807-9FBB-8032CD7DA82B}" srcOrd="0" destOrd="0" parTransId="{AB6A4602-DDE4-43BE-BFDE-60C0C58E9B1D}" sibTransId="{89C16E72-C979-4D07-A56B-BA3E61B4D27D}"/>
    <dgm:cxn modelId="{C9B491B5-4901-458F-A38C-918D9C670170}" type="presOf" srcId="{1BFB479E-6909-4AC9-82E9-7384F202548A}" destId="{6E98E7A7-D115-48FF-9119-C4A98ABB8ED1}" srcOrd="0" destOrd="0" presId="urn:microsoft.com/office/officeart/2008/layout/CaptionedPictures"/>
    <dgm:cxn modelId="{E9F48F1E-4EA5-4F8E-B4CC-CAD0210523D5}" type="presOf" srcId="{A429E717-0DD6-4306-8631-CCEDF3BE0B7B}" destId="{69BE2968-065E-46B1-8173-D3A8FB5FBC78}" srcOrd="0" destOrd="0" presId="urn:microsoft.com/office/officeart/2008/layout/CaptionedPictures"/>
    <dgm:cxn modelId="{24AF08C6-C7D8-4978-B8C9-3F7A347CCF50}" srcId="{2997517B-417A-44DF-95D1-9F8465A98B87}" destId="{2EC12B06-1D23-4E4E-8D97-CD62FE99E21D}" srcOrd="3" destOrd="0" parTransId="{887648B4-2710-4C81-BAE9-CFE9DB9D976A}" sibTransId="{590F52D1-47C9-40FD-9F96-9E836C89DC97}"/>
    <dgm:cxn modelId="{F52F5FD3-EB08-4562-A6EA-95A64F17F078}" srcId="{2997517B-417A-44DF-95D1-9F8465A98B87}" destId="{0165B337-C587-4B6C-A741-FE0C07078D14}" srcOrd="5" destOrd="0" parTransId="{BBD1F67D-0384-4370-BFE8-DA4B42FCE41A}" sibTransId="{DC9154EF-EB31-4C0E-A35A-B44DB2460315}"/>
    <dgm:cxn modelId="{69C3C543-723D-4E07-BCAD-8645FFE4F390}" type="presOf" srcId="{F232022A-387B-4807-9FBB-8032CD7DA82B}" destId="{C16F20F2-0B75-48F5-84FC-2188C7F21DA8}" srcOrd="0" destOrd="0" presId="urn:microsoft.com/office/officeart/2008/layout/CaptionedPictures"/>
    <dgm:cxn modelId="{031A3659-4BB3-4372-8D74-9396498FC150}" srcId="{2997517B-417A-44DF-95D1-9F8465A98B87}" destId="{DA82B25B-670D-4442-9CE3-17EECBEE2150}" srcOrd="6" destOrd="0" parTransId="{7277BA82-3825-4BE1-922A-299A4A0096E5}" sibTransId="{374B72FE-DBFC-42DB-BF8E-1581635A37D9}"/>
    <dgm:cxn modelId="{A18F0AF7-AB31-4B8F-AA09-9221F3CD3E4D}" type="presOf" srcId="{DA82B25B-670D-4442-9CE3-17EECBEE2150}" destId="{C827C256-B3D5-4F9E-A0D9-351A96D8BF57}" srcOrd="0" destOrd="0" presId="urn:microsoft.com/office/officeart/2008/layout/CaptionedPictures"/>
    <dgm:cxn modelId="{5A878867-BD07-4B8B-88E4-79A5B38FAF46}" type="presOf" srcId="{615E9FCD-C62C-4AF6-919D-240DBFDE81C6}" destId="{1A600EE7-45D0-4031-BC23-D75C0715F76B}" srcOrd="0" destOrd="0" presId="urn:microsoft.com/office/officeart/2008/layout/CaptionedPictures"/>
    <dgm:cxn modelId="{E33FAF21-0211-4DBF-874D-B078B2B3775E}" srcId="{DA82B25B-670D-4442-9CE3-17EECBEE2150}" destId="{289A9659-868C-4517-B85B-488A1EC8FD96}" srcOrd="0" destOrd="0" parTransId="{8CD2E3CB-41C3-4BCE-AE49-6E6877932251}" sibTransId="{EBA36BCD-E343-4655-8136-C39500CFA5FC}"/>
    <dgm:cxn modelId="{6F3464AE-3593-42D9-A96E-F02741AE6D44}" type="presParOf" srcId="{E60510E3-6BC1-4E6C-B94B-8E5FA8A01FD3}" destId="{D5B40ECD-276C-4934-930D-E79A8207E484}" srcOrd="0" destOrd="0" presId="urn:microsoft.com/office/officeart/2008/layout/CaptionedPictures"/>
    <dgm:cxn modelId="{402C2A5A-4CF3-442E-B5B3-AF92A8462323}" type="presParOf" srcId="{D5B40ECD-276C-4934-930D-E79A8207E484}" destId="{06734526-AA1E-4DE4-91E4-5D5BD7B7006A}" srcOrd="0" destOrd="0" presId="urn:microsoft.com/office/officeart/2008/layout/CaptionedPictures"/>
    <dgm:cxn modelId="{2D7EBD0C-D3C8-4DE9-B479-4B9A51327270}" type="presParOf" srcId="{D5B40ECD-276C-4934-930D-E79A8207E484}" destId="{28196D0B-6D65-4B86-BC18-F7AA4FAB8851}" srcOrd="1" destOrd="0" presId="urn:microsoft.com/office/officeart/2008/layout/CaptionedPictures"/>
    <dgm:cxn modelId="{70411695-FDDA-43E1-A033-AF65AF249C53}" type="presParOf" srcId="{D5B40ECD-276C-4934-930D-E79A8207E484}" destId="{4A4A2364-A05C-4F8E-8922-A29BD0809D8C}" srcOrd="2" destOrd="0" presId="urn:microsoft.com/office/officeart/2008/layout/CaptionedPictures"/>
    <dgm:cxn modelId="{DE0212C0-7011-4A5A-939E-95A1237250E6}" type="presParOf" srcId="{4A4A2364-A05C-4F8E-8922-A29BD0809D8C}" destId="{D6C2A8B5-49FE-49C9-86E5-15D1AEA82676}" srcOrd="0" destOrd="0" presId="urn:microsoft.com/office/officeart/2008/layout/CaptionedPictures"/>
    <dgm:cxn modelId="{CFA20180-A078-4EFC-A26B-5AB8386653A2}" type="presParOf" srcId="{4A4A2364-A05C-4F8E-8922-A29BD0809D8C}" destId="{55BC81F9-7ED5-49C3-AD12-13250FA07256}" srcOrd="1" destOrd="0" presId="urn:microsoft.com/office/officeart/2008/layout/CaptionedPictures"/>
    <dgm:cxn modelId="{E8C924D1-3197-4E09-BF8B-36A526293C94}" type="presParOf" srcId="{E60510E3-6BC1-4E6C-B94B-8E5FA8A01FD3}" destId="{A13F7392-30C0-4C6D-9BD2-0D4EE0DA8F49}" srcOrd="1" destOrd="0" presId="urn:microsoft.com/office/officeart/2008/layout/CaptionedPictures"/>
    <dgm:cxn modelId="{D0D1B8F2-E13C-41E7-95A0-2F23329590B7}" type="presParOf" srcId="{E60510E3-6BC1-4E6C-B94B-8E5FA8A01FD3}" destId="{3D02866D-4954-4B2C-8065-EDABFA6C6BC8}" srcOrd="2" destOrd="0" presId="urn:microsoft.com/office/officeart/2008/layout/CaptionedPictures"/>
    <dgm:cxn modelId="{8247DD2F-7F8A-4BD3-B215-03037CA60BCA}" type="presParOf" srcId="{3D02866D-4954-4B2C-8065-EDABFA6C6BC8}" destId="{1174841E-B9E2-4905-847E-60C7B64C5447}" srcOrd="0" destOrd="0" presId="urn:microsoft.com/office/officeart/2008/layout/CaptionedPictures"/>
    <dgm:cxn modelId="{DEF775D6-ADA4-4E5D-9D91-3987DC536AD2}" type="presParOf" srcId="{3D02866D-4954-4B2C-8065-EDABFA6C6BC8}" destId="{6DBC82DF-1DFD-4ECA-8E86-68474F316B7B}" srcOrd="1" destOrd="0" presId="urn:microsoft.com/office/officeart/2008/layout/CaptionedPictures"/>
    <dgm:cxn modelId="{1AAC947F-DA80-41D9-A5AC-F32D25F1BBF0}" type="presParOf" srcId="{3D02866D-4954-4B2C-8065-EDABFA6C6BC8}" destId="{706CF6D3-70BA-4BE7-BEA5-F2F9C4C7D59E}" srcOrd="2" destOrd="0" presId="urn:microsoft.com/office/officeart/2008/layout/CaptionedPictures"/>
    <dgm:cxn modelId="{CE6B1DF3-A509-49D7-B0DC-4642C21F57E1}" type="presParOf" srcId="{706CF6D3-70BA-4BE7-BEA5-F2F9C4C7D59E}" destId="{D380081D-18BC-4C3C-AEDB-160A33D0A6BE}" srcOrd="0" destOrd="0" presId="urn:microsoft.com/office/officeart/2008/layout/CaptionedPictures"/>
    <dgm:cxn modelId="{F3F1E7EB-CF32-47A1-88DE-3EEE570FF7A6}" type="presParOf" srcId="{706CF6D3-70BA-4BE7-BEA5-F2F9C4C7D59E}" destId="{69BE2968-065E-46B1-8173-D3A8FB5FBC78}" srcOrd="1" destOrd="0" presId="urn:microsoft.com/office/officeart/2008/layout/CaptionedPictures"/>
    <dgm:cxn modelId="{ED242986-85E2-41E5-9A57-9BC1F97F16D9}" type="presParOf" srcId="{E60510E3-6BC1-4E6C-B94B-8E5FA8A01FD3}" destId="{4FA0ED63-9015-4B93-A1B3-F0A1F51DB184}" srcOrd="3" destOrd="0" presId="urn:microsoft.com/office/officeart/2008/layout/CaptionedPictures"/>
    <dgm:cxn modelId="{4DA1F3E6-EBE9-42B4-BF58-46136218157C}" type="presParOf" srcId="{E60510E3-6BC1-4E6C-B94B-8E5FA8A01FD3}" destId="{47BD6F61-36F7-4D66-B45B-A624FB3CC9D0}" srcOrd="4" destOrd="0" presId="urn:microsoft.com/office/officeart/2008/layout/CaptionedPictures"/>
    <dgm:cxn modelId="{BF0B6744-0A56-4239-9991-261F53AE6227}" type="presParOf" srcId="{47BD6F61-36F7-4D66-B45B-A624FB3CC9D0}" destId="{16FEB4CF-0D50-473A-BCD6-248B933AF295}" srcOrd="0" destOrd="0" presId="urn:microsoft.com/office/officeart/2008/layout/CaptionedPictures"/>
    <dgm:cxn modelId="{DBA64C29-4CAF-422E-94E1-E88CF34169C3}" type="presParOf" srcId="{47BD6F61-36F7-4D66-B45B-A624FB3CC9D0}" destId="{0BB7FD76-26E6-4F03-A4C6-FB4E06BA08B3}" srcOrd="1" destOrd="0" presId="urn:microsoft.com/office/officeart/2008/layout/CaptionedPictures"/>
    <dgm:cxn modelId="{935F97EA-5CDD-445C-92E3-43930EF126AB}" type="presParOf" srcId="{47BD6F61-36F7-4D66-B45B-A624FB3CC9D0}" destId="{9D807BDC-F364-49B9-B10E-3E9E7B3D9568}" srcOrd="2" destOrd="0" presId="urn:microsoft.com/office/officeart/2008/layout/CaptionedPictures"/>
    <dgm:cxn modelId="{2CEE45ED-12E4-4444-A77E-A870ACD84FA2}" type="presParOf" srcId="{9D807BDC-F364-49B9-B10E-3E9E7B3D9568}" destId="{D38E7534-22CF-4BF8-A5CF-32F135F7FEF2}" srcOrd="0" destOrd="0" presId="urn:microsoft.com/office/officeart/2008/layout/CaptionedPictures"/>
    <dgm:cxn modelId="{E91233B9-FF0E-46E1-A040-3397CA86386F}" type="presParOf" srcId="{9D807BDC-F364-49B9-B10E-3E9E7B3D9568}" destId="{9C88A778-CC15-4FC8-8F18-221E30C4CCC7}" srcOrd="1" destOrd="0" presId="urn:microsoft.com/office/officeart/2008/layout/CaptionedPictures"/>
    <dgm:cxn modelId="{8089CE59-7DB7-4827-AD03-467CBB94956B}" type="presParOf" srcId="{E60510E3-6BC1-4E6C-B94B-8E5FA8A01FD3}" destId="{37522D60-9DC9-4DC3-865F-EF14086C6237}" srcOrd="5" destOrd="0" presId="urn:microsoft.com/office/officeart/2008/layout/CaptionedPictures"/>
    <dgm:cxn modelId="{D67CC085-F339-4626-B6CC-CE78B2D9D8F0}" type="presParOf" srcId="{E60510E3-6BC1-4E6C-B94B-8E5FA8A01FD3}" destId="{C1E38A02-8500-48BD-AA34-87A721D37569}" srcOrd="6" destOrd="0" presId="urn:microsoft.com/office/officeart/2008/layout/CaptionedPictures"/>
    <dgm:cxn modelId="{F9E258FF-A5CD-4BA6-BEB1-10EFC7BEC042}" type="presParOf" srcId="{C1E38A02-8500-48BD-AA34-87A721D37569}" destId="{64A1E032-0EBF-49AD-A7F8-F9894F54A144}" srcOrd="0" destOrd="0" presId="urn:microsoft.com/office/officeart/2008/layout/CaptionedPictures"/>
    <dgm:cxn modelId="{B1D515DC-8AAF-48CD-8CEC-6674667769D8}" type="presParOf" srcId="{C1E38A02-8500-48BD-AA34-87A721D37569}" destId="{948B3AB5-4412-4A58-9E5A-B9E56D0CD3EA}" srcOrd="1" destOrd="0" presId="urn:microsoft.com/office/officeart/2008/layout/CaptionedPictures"/>
    <dgm:cxn modelId="{AF20F717-5005-449B-A4A2-3384F603807A}" type="presParOf" srcId="{C1E38A02-8500-48BD-AA34-87A721D37569}" destId="{0087F047-EA1F-4882-A5BA-08B0122AE40F}" srcOrd="2" destOrd="0" presId="urn:microsoft.com/office/officeart/2008/layout/CaptionedPictures"/>
    <dgm:cxn modelId="{7516C465-0526-44C8-A759-AB8DF6234E41}" type="presParOf" srcId="{0087F047-EA1F-4882-A5BA-08B0122AE40F}" destId="{60EE8F3E-F611-4CD1-B6D6-BD6CEDC757F9}" srcOrd="0" destOrd="0" presId="urn:microsoft.com/office/officeart/2008/layout/CaptionedPictures"/>
    <dgm:cxn modelId="{C83C5732-6129-4ED2-8C72-DC454E5029A3}" type="presParOf" srcId="{0087F047-EA1F-4882-A5BA-08B0122AE40F}" destId="{8A65D06A-E665-4DD5-8D6A-98E32E0545B1}" srcOrd="1" destOrd="0" presId="urn:microsoft.com/office/officeart/2008/layout/CaptionedPictures"/>
    <dgm:cxn modelId="{BC899BAA-1923-4E5F-9288-EB0FCCE36124}" type="presParOf" srcId="{E60510E3-6BC1-4E6C-B94B-8E5FA8A01FD3}" destId="{E7BB9185-FBC1-4E77-BA71-70115F2373E9}" srcOrd="7" destOrd="0" presId="urn:microsoft.com/office/officeart/2008/layout/CaptionedPictures"/>
    <dgm:cxn modelId="{0713C4B0-A051-47F6-A5A6-8BD22C3F00CD}" type="presParOf" srcId="{E60510E3-6BC1-4E6C-B94B-8E5FA8A01FD3}" destId="{E2E5CCBB-CE3F-44BA-80D6-CFE9040DE5FD}" srcOrd="8" destOrd="0" presId="urn:microsoft.com/office/officeart/2008/layout/CaptionedPictures"/>
    <dgm:cxn modelId="{B078D8E5-FD09-494C-8F5E-3AADE07629C7}" type="presParOf" srcId="{E2E5CCBB-CE3F-44BA-80D6-CFE9040DE5FD}" destId="{986A5AB7-08AA-4D15-8F30-A7E36217E5C2}" srcOrd="0" destOrd="0" presId="urn:microsoft.com/office/officeart/2008/layout/CaptionedPictures"/>
    <dgm:cxn modelId="{37EEFCDB-3632-4827-9D1A-7826D032FC8E}" type="presParOf" srcId="{E2E5CCBB-CE3F-44BA-80D6-CFE9040DE5FD}" destId="{04238453-9473-4EA1-BA68-DA76BA00CED0}" srcOrd="1" destOrd="0" presId="urn:microsoft.com/office/officeart/2008/layout/CaptionedPictures"/>
    <dgm:cxn modelId="{828DD027-D75E-4311-B638-04668BC49177}" type="presParOf" srcId="{E2E5CCBB-CE3F-44BA-80D6-CFE9040DE5FD}" destId="{10AA0FED-BE38-4DFB-AFB2-A1146007AED5}" srcOrd="2" destOrd="0" presId="urn:microsoft.com/office/officeart/2008/layout/CaptionedPictures"/>
    <dgm:cxn modelId="{00A9C559-722F-4ED9-B276-89CA4C9E8DEB}" type="presParOf" srcId="{10AA0FED-BE38-4DFB-AFB2-A1146007AED5}" destId="{4610D3AD-B38B-4714-B021-3D52C9244B00}" srcOrd="0" destOrd="0" presId="urn:microsoft.com/office/officeart/2008/layout/CaptionedPictures"/>
    <dgm:cxn modelId="{350C90C7-8D32-4A21-BE62-0D2E97DCA25F}" type="presParOf" srcId="{10AA0FED-BE38-4DFB-AFB2-A1146007AED5}" destId="{1A600EE7-45D0-4031-BC23-D75C0715F76B}" srcOrd="1" destOrd="0" presId="urn:microsoft.com/office/officeart/2008/layout/CaptionedPictures"/>
    <dgm:cxn modelId="{D82D3762-1736-469F-8A13-832F47AFB081}" type="presParOf" srcId="{E60510E3-6BC1-4E6C-B94B-8E5FA8A01FD3}" destId="{42F4E253-864A-46D2-A339-8DDE002D95FD}" srcOrd="9" destOrd="0" presId="urn:microsoft.com/office/officeart/2008/layout/CaptionedPictures"/>
    <dgm:cxn modelId="{98A69029-E339-4D7D-96C4-7B41FA0E7FAD}" type="presParOf" srcId="{E60510E3-6BC1-4E6C-B94B-8E5FA8A01FD3}" destId="{9153E2EF-5C34-4121-B8D4-38E32951365C}" srcOrd="10" destOrd="0" presId="urn:microsoft.com/office/officeart/2008/layout/CaptionedPictures"/>
    <dgm:cxn modelId="{FBE3B926-6D17-404A-8878-AF2068D816B7}" type="presParOf" srcId="{9153E2EF-5C34-4121-B8D4-38E32951365C}" destId="{C3432134-3663-4269-9FB4-4C2FD72F0315}" srcOrd="0" destOrd="0" presId="urn:microsoft.com/office/officeart/2008/layout/CaptionedPictures"/>
    <dgm:cxn modelId="{DF972D5C-663A-497C-86F8-1E738A61C459}" type="presParOf" srcId="{9153E2EF-5C34-4121-B8D4-38E32951365C}" destId="{CE18BEEE-D48A-4A0D-9DE4-A431B0E14ECC}" srcOrd="1" destOrd="0" presId="urn:microsoft.com/office/officeart/2008/layout/CaptionedPictures"/>
    <dgm:cxn modelId="{EB94A576-E2F0-4A61-BE48-8F9DFAE249E4}" type="presParOf" srcId="{9153E2EF-5C34-4121-B8D4-38E32951365C}" destId="{878BF1DA-EE60-4D8E-A211-D526597CDA09}" srcOrd="2" destOrd="0" presId="urn:microsoft.com/office/officeart/2008/layout/CaptionedPictures"/>
    <dgm:cxn modelId="{C8113148-D645-4D04-803F-58C12FF339F0}" type="presParOf" srcId="{878BF1DA-EE60-4D8E-A211-D526597CDA09}" destId="{C16F20F2-0B75-48F5-84FC-2188C7F21DA8}" srcOrd="0" destOrd="0" presId="urn:microsoft.com/office/officeart/2008/layout/CaptionedPictures"/>
    <dgm:cxn modelId="{4B717535-FD94-4BB5-B91C-4DED1824A9EF}" type="presParOf" srcId="{878BF1DA-EE60-4D8E-A211-D526597CDA09}" destId="{98CE7C59-E970-4EAE-BB4C-91B4AD1C849B}" srcOrd="1" destOrd="0" presId="urn:microsoft.com/office/officeart/2008/layout/CaptionedPictures"/>
    <dgm:cxn modelId="{141B83E3-751E-436E-AA2E-E8F8FDA23339}" type="presParOf" srcId="{E60510E3-6BC1-4E6C-B94B-8E5FA8A01FD3}" destId="{05A2B2BD-5A3D-409C-80A8-99E8AB9D065E}" srcOrd="11" destOrd="0" presId="urn:microsoft.com/office/officeart/2008/layout/CaptionedPictures"/>
    <dgm:cxn modelId="{2C196B91-2DBA-4ABF-853A-FCAB30606775}" type="presParOf" srcId="{E60510E3-6BC1-4E6C-B94B-8E5FA8A01FD3}" destId="{D114428E-0E75-402F-8D83-BC8DEC60DDA7}" srcOrd="12" destOrd="0" presId="urn:microsoft.com/office/officeart/2008/layout/CaptionedPictures"/>
    <dgm:cxn modelId="{D1293ADB-EBCF-4FCF-942E-C08C0F61A503}" type="presParOf" srcId="{D114428E-0E75-402F-8D83-BC8DEC60DDA7}" destId="{0880E6E7-EF91-4991-88F9-BA1B45711D67}" srcOrd="0" destOrd="0" presId="urn:microsoft.com/office/officeart/2008/layout/CaptionedPictures"/>
    <dgm:cxn modelId="{C6F4B374-3430-4088-95FB-65031435055F}" type="presParOf" srcId="{D114428E-0E75-402F-8D83-BC8DEC60DDA7}" destId="{C00CDA14-D7BC-4ED9-9AA7-9A3A340FB5FA}" srcOrd="1" destOrd="0" presId="urn:microsoft.com/office/officeart/2008/layout/CaptionedPictures"/>
    <dgm:cxn modelId="{BB9A28CC-24E2-41AA-A308-6F63B8EB0E47}" type="presParOf" srcId="{D114428E-0E75-402F-8D83-BC8DEC60DDA7}" destId="{78D9F9B5-9F57-4CDB-A711-2F43127BD0B3}" srcOrd="2" destOrd="0" presId="urn:microsoft.com/office/officeart/2008/layout/CaptionedPictures"/>
    <dgm:cxn modelId="{CD82369E-D8E7-4591-80EC-336234C27A4C}" type="presParOf" srcId="{78D9F9B5-9F57-4CDB-A711-2F43127BD0B3}" destId="{F53F3C51-FE67-4DD5-AC6B-7C1DAE79E6F7}" srcOrd="0" destOrd="0" presId="urn:microsoft.com/office/officeart/2008/layout/CaptionedPictures"/>
    <dgm:cxn modelId="{15483EBE-A5E8-4A3B-8531-2AE901DB4C9A}" type="presParOf" srcId="{78D9F9B5-9F57-4CDB-A711-2F43127BD0B3}" destId="{C827C256-B3D5-4F9E-A0D9-351A96D8BF57}" srcOrd="1" destOrd="0" presId="urn:microsoft.com/office/officeart/2008/layout/CaptionedPictures"/>
    <dgm:cxn modelId="{89C42FE7-5614-467F-A20B-6697E63D63DE}" type="presParOf" srcId="{E60510E3-6BC1-4E6C-B94B-8E5FA8A01FD3}" destId="{561682FE-B22C-422C-BB2A-4B2045EE8804}" srcOrd="13" destOrd="0" presId="urn:microsoft.com/office/officeart/2008/layout/CaptionedPictures"/>
    <dgm:cxn modelId="{4396544C-7A93-427F-8780-BD79FDAFFCE5}" type="presParOf" srcId="{E60510E3-6BC1-4E6C-B94B-8E5FA8A01FD3}" destId="{238CA09C-6587-49B8-B41D-FB498C6FFCB6}" srcOrd="14" destOrd="0" presId="urn:microsoft.com/office/officeart/2008/layout/CaptionedPictures"/>
    <dgm:cxn modelId="{95BF7CCA-0C6C-4FC2-A7F7-0136004756DA}" type="presParOf" srcId="{238CA09C-6587-49B8-B41D-FB498C6FFCB6}" destId="{14A2796D-2D91-4BD5-9C34-9E8E95AE5695}" srcOrd="0" destOrd="0" presId="urn:microsoft.com/office/officeart/2008/layout/CaptionedPictures"/>
    <dgm:cxn modelId="{1F87513E-81B4-435C-A921-B910D8183644}" type="presParOf" srcId="{238CA09C-6587-49B8-B41D-FB498C6FFCB6}" destId="{9BFE55BA-D4C4-4488-8907-885423746084}" srcOrd="1" destOrd="0" presId="urn:microsoft.com/office/officeart/2008/layout/CaptionedPictures"/>
    <dgm:cxn modelId="{EAFC9180-CAF5-48FC-97BF-5F25D8C83509}" type="presParOf" srcId="{238CA09C-6587-49B8-B41D-FB498C6FFCB6}" destId="{30499565-403F-4B6A-8D0A-69E85ED8F8EF}" srcOrd="2" destOrd="0" presId="urn:microsoft.com/office/officeart/2008/layout/CaptionedPictures"/>
    <dgm:cxn modelId="{278D9D7D-7464-4B60-9578-F29808014DE1}" type="presParOf" srcId="{30499565-403F-4B6A-8D0A-69E85ED8F8EF}" destId="{6E98E7A7-D115-48FF-9119-C4A98ABB8ED1}" srcOrd="0" destOrd="0" presId="urn:microsoft.com/office/officeart/2008/layout/CaptionedPictures"/>
    <dgm:cxn modelId="{2E3BDE18-EF64-4592-8230-AAC4011E6822}" type="presParOf" srcId="{30499565-403F-4B6A-8D0A-69E85ED8F8EF}" destId="{0A74D832-CABA-4267-A4D3-E3ED1BF8E26E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427628A-D6EA-4EFD-BFCD-15560C575F09}" type="doc">
      <dgm:prSet loTypeId="urn:microsoft.com/office/officeart/2005/8/layout/vList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501B69-2089-4879-BE33-FF8C744DC13F}">
      <dgm:prSet phldrT="[Текст]" custT="1"/>
      <dgm:spPr/>
      <dgm:t>
        <a:bodyPr/>
        <a:lstStyle/>
        <a:p>
          <a:r>
            <a:rPr lang="ru-RU" sz="2400" b="1" i="0" dirty="0" smtClean="0">
              <a:solidFill>
                <a:schemeClr val="tx2">
                  <a:lumMod val="75000"/>
                </a:schemeClr>
              </a:solidFill>
              <a:latin typeface="+mj-lt"/>
            </a:rPr>
            <a:t>1. Активизация маркетинговой деятельности</a:t>
          </a:r>
          <a:endParaRPr lang="ru-RU" sz="2400" b="1" dirty="0">
            <a:solidFill>
              <a:schemeClr val="tx2">
                <a:lumMod val="75000"/>
              </a:schemeClr>
            </a:solidFill>
            <a:latin typeface="+mj-lt"/>
          </a:endParaRPr>
        </a:p>
      </dgm:t>
    </dgm:pt>
    <dgm:pt modelId="{5D4AD5D5-BD56-4126-B888-905C8956259F}" type="parTrans" cxnId="{A7DE3233-233E-457C-AB4C-272AAD93C2D5}">
      <dgm:prSet/>
      <dgm:spPr/>
      <dgm:t>
        <a:bodyPr/>
        <a:lstStyle/>
        <a:p>
          <a:endParaRPr lang="ru-RU" b="0"/>
        </a:p>
      </dgm:t>
    </dgm:pt>
    <dgm:pt modelId="{7C7D60C7-9555-4C80-8FAC-6B5765A2B2E2}" type="sibTrans" cxnId="{A7DE3233-233E-457C-AB4C-272AAD93C2D5}">
      <dgm:prSet/>
      <dgm:spPr/>
      <dgm:t>
        <a:bodyPr/>
        <a:lstStyle/>
        <a:p>
          <a:endParaRPr lang="ru-RU" b="0"/>
        </a:p>
      </dgm:t>
    </dgm:pt>
    <dgm:pt modelId="{28AD3C70-2896-4B41-889D-A00E9C6D7A7D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2">
                  <a:lumMod val="75000"/>
                </a:schemeClr>
              </a:solidFill>
              <a:latin typeface="+mj-lt"/>
            </a:rPr>
            <a:t>2. Расширение образовательных услуг</a:t>
          </a:r>
          <a:endParaRPr lang="ru-RU" sz="2400" b="1" dirty="0">
            <a:solidFill>
              <a:schemeClr val="tx2">
                <a:lumMod val="75000"/>
              </a:schemeClr>
            </a:solidFill>
            <a:latin typeface="+mj-lt"/>
          </a:endParaRPr>
        </a:p>
      </dgm:t>
    </dgm:pt>
    <dgm:pt modelId="{73DE4CA4-10D8-4743-BB54-0C3022ED0D0F}" type="parTrans" cxnId="{F8ECFE45-CF4F-4B5A-871D-9E4206599DAC}">
      <dgm:prSet/>
      <dgm:spPr/>
      <dgm:t>
        <a:bodyPr/>
        <a:lstStyle/>
        <a:p>
          <a:endParaRPr lang="ru-RU" b="0"/>
        </a:p>
      </dgm:t>
    </dgm:pt>
    <dgm:pt modelId="{B992D68D-1C0F-4AFA-AE1E-FDB01D24C543}" type="sibTrans" cxnId="{F8ECFE45-CF4F-4B5A-871D-9E4206599DAC}">
      <dgm:prSet/>
      <dgm:spPr/>
      <dgm:t>
        <a:bodyPr/>
        <a:lstStyle/>
        <a:p>
          <a:endParaRPr lang="ru-RU" b="0"/>
        </a:p>
      </dgm:t>
    </dgm:pt>
    <dgm:pt modelId="{F8396F41-38FE-4451-9D17-DC4E391A3AA4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2">
                  <a:lumMod val="75000"/>
                </a:schemeClr>
              </a:solidFill>
              <a:latin typeface="+mj-lt"/>
              <a:cs typeface="Arial" panose="020B0604020202020204" pitchFamily="34" charset="0"/>
            </a:rPr>
            <a:t>4. Улучшение материально-технической базы</a:t>
          </a:r>
          <a:endParaRPr lang="ru-RU" sz="2400" b="1" dirty="0">
            <a:solidFill>
              <a:schemeClr val="tx2">
                <a:lumMod val="75000"/>
              </a:schemeClr>
            </a:solidFill>
            <a:latin typeface="+mj-lt"/>
            <a:cs typeface="Arial" panose="020B0604020202020204" pitchFamily="34" charset="0"/>
          </a:endParaRPr>
        </a:p>
      </dgm:t>
    </dgm:pt>
    <dgm:pt modelId="{07576D2F-4463-4926-92AB-C02679057C4B}" type="parTrans" cxnId="{EB5F4BD4-1062-4C8E-A10F-3A80A2D6278F}">
      <dgm:prSet/>
      <dgm:spPr/>
      <dgm:t>
        <a:bodyPr/>
        <a:lstStyle/>
        <a:p>
          <a:endParaRPr lang="ru-RU" b="0"/>
        </a:p>
      </dgm:t>
    </dgm:pt>
    <dgm:pt modelId="{242C527A-CD74-413C-8AE3-97E45FF8972D}" type="sibTrans" cxnId="{EB5F4BD4-1062-4C8E-A10F-3A80A2D6278F}">
      <dgm:prSet/>
      <dgm:spPr/>
      <dgm:t>
        <a:bodyPr/>
        <a:lstStyle/>
        <a:p>
          <a:endParaRPr lang="ru-RU" b="0"/>
        </a:p>
      </dgm:t>
    </dgm:pt>
    <dgm:pt modelId="{DF30E33D-ACE1-4BAD-A1B8-68D221A8FF02}">
      <dgm:prSet custT="1"/>
      <dgm:spPr/>
      <dgm:t>
        <a:bodyPr/>
        <a:lstStyle/>
        <a:p>
          <a:r>
            <a:rPr lang="ru-RU" sz="2400" b="1" dirty="0" smtClean="0">
              <a:solidFill>
                <a:schemeClr val="tx2">
                  <a:lumMod val="75000"/>
                </a:schemeClr>
              </a:solidFill>
              <a:latin typeface="+mj-lt"/>
            </a:rPr>
            <a:t>3. Развитие кадрового потенциала</a:t>
          </a:r>
          <a:endParaRPr lang="ru-RU" sz="2400" b="1" dirty="0">
            <a:solidFill>
              <a:schemeClr val="tx2">
                <a:lumMod val="75000"/>
              </a:schemeClr>
            </a:solidFill>
            <a:latin typeface="+mj-lt"/>
          </a:endParaRPr>
        </a:p>
      </dgm:t>
    </dgm:pt>
    <dgm:pt modelId="{CCAA6582-218C-4894-B737-D7D5FB18E896}" type="parTrans" cxnId="{58C598A2-6EF5-4C31-AB9B-2072A81DA322}">
      <dgm:prSet/>
      <dgm:spPr/>
      <dgm:t>
        <a:bodyPr/>
        <a:lstStyle/>
        <a:p>
          <a:endParaRPr lang="ru-RU" b="0"/>
        </a:p>
      </dgm:t>
    </dgm:pt>
    <dgm:pt modelId="{D8CDCBC0-6E15-4CD0-8EA2-BD308312B2B6}" type="sibTrans" cxnId="{58C598A2-6EF5-4C31-AB9B-2072A81DA322}">
      <dgm:prSet/>
      <dgm:spPr/>
      <dgm:t>
        <a:bodyPr/>
        <a:lstStyle/>
        <a:p>
          <a:endParaRPr lang="ru-RU" b="0"/>
        </a:p>
      </dgm:t>
    </dgm:pt>
    <dgm:pt modelId="{C7D0738F-AE5E-4103-A68A-EEEFD9542734}" type="pres">
      <dgm:prSet presAssocID="{3427628A-D6EA-4EFD-BFCD-15560C575F0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A1107A-A6F0-4676-B9AD-9E0BC54FFCD4}" type="pres">
      <dgm:prSet presAssocID="{9F501B69-2089-4879-BE33-FF8C744DC13F}" presName="comp" presStyleCnt="0"/>
      <dgm:spPr/>
    </dgm:pt>
    <dgm:pt modelId="{24435B8A-9815-411C-A0F5-6239DE37E534}" type="pres">
      <dgm:prSet presAssocID="{9F501B69-2089-4879-BE33-FF8C744DC13F}" presName="box" presStyleLbl="node1" presStyleIdx="0" presStyleCnt="4" custScaleY="44974"/>
      <dgm:spPr/>
      <dgm:t>
        <a:bodyPr/>
        <a:lstStyle/>
        <a:p>
          <a:endParaRPr lang="ru-RU"/>
        </a:p>
      </dgm:t>
    </dgm:pt>
    <dgm:pt modelId="{13ADEC5F-0CD5-4878-B55E-37F86CAF2772}" type="pres">
      <dgm:prSet presAssocID="{9F501B69-2089-4879-BE33-FF8C744DC13F}" presName="img" presStyleLbl="fgImgPlace1" presStyleIdx="0" presStyleCnt="4" custScaleX="41574" custScaleY="49091" custLinFactNeighborX="-6102" custLinFactNeighborY="3382"/>
      <dgm:spPr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27F21BA-7605-4B1B-8060-721F2B1EF0BB}" type="pres">
      <dgm:prSet presAssocID="{9F501B69-2089-4879-BE33-FF8C744DC13F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885E9E-732B-4477-A7BB-8E8221DDD085}" type="pres">
      <dgm:prSet presAssocID="{7C7D60C7-9555-4C80-8FAC-6B5765A2B2E2}" presName="spacer" presStyleCnt="0"/>
      <dgm:spPr/>
    </dgm:pt>
    <dgm:pt modelId="{8F7FFBCB-0647-4BA0-ADAA-9CD2F648FFEC}" type="pres">
      <dgm:prSet presAssocID="{28AD3C70-2896-4B41-889D-A00E9C6D7A7D}" presName="comp" presStyleCnt="0"/>
      <dgm:spPr/>
    </dgm:pt>
    <dgm:pt modelId="{1F330654-15AA-49E4-B825-3F64CC1E43CB}" type="pres">
      <dgm:prSet presAssocID="{28AD3C70-2896-4B41-889D-A00E9C6D7A7D}" presName="box" presStyleLbl="node1" presStyleIdx="1" presStyleCnt="4" custScaleY="47239"/>
      <dgm:spPr/>
      <dgm:t>
        <a:bodyPr/>
        <a:lstStyle/>
        <a:p>
          <a:endParaRPr lang="ru-RU"/>
        </a:p>
      </dgm:t>
    </dgm:pt>
    <dgm:pt modelId="{CA01E0B7-3A35-4553-B569-32E9755A7BEB}" type="pres">
      <dgm:prSet presAssocID="{28AD3C70-2896-4B41-889D-A00E9C6D7A7D}" presName="img" presStyleLbl="fgImgPlace1" presStyleIdx="1" presStyleCnt="4" custScaleX="41809" custScaleY="52586" custLinFactNeighborX="-7779" custLinFactNeighborY="324"/>
      <dgm:spPr>
        <a:blipFill rotWithShape="1">
          <a:blip xmlns:r="http://schemas.openxmlformats.org/officeDocument/2006/relationships"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73E947A-9ECB-4205-ABF3-BA485CEAA57F}" type="pres">
      <dgm:prSet presAssocID="{28AD3C70-2896-4B41-889D-A00E9C6D7A7D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99C2D2-838B-4F2F-866A-3DF65B8AEA03}" type="pres">
      <dgm:prSet presAssocID="{B992D68D-1C0F-4AFA-AE1E-FDB01D24C543}" presName="spacer" presStyleCnt="0"/>
      <dgm:spPr/>
    </dgm:pt>
    <dgm:pt modelId="{4AB59F14-DDD4-4B6D-A239-3AF5DB916AD6}" type="pres">
      <dgm:prSet presAssocID="{DF30E33D-ACE1-4BAD-A1B8-68D221A8FF02}" presName="comp" presStyleCnt="0"/>
      <dgm:spPr/>
    </dgm:pt>
    <dgm:pt modelId="{805E7983-18F0-4559-A695-35E667B9AC81}" type="pres">
      <dgm:prSet presAssocID="{DF30E33D-ACE1-4BAD-A1B8-68D221A8FF02}" presName="box" presStyleLbl="node1" presStyleIdx="2" presStyleCnt="4" custScaleY="44113"/>
      <dgm:spPr/>
      <dgm:t>
        <a:bodyPr/>
        <a:lstStyle/>
        <a:p>
          <a:endParaRPr lang="ru-RU"/>
        </a:p>
      </dgm:t>
    </dgm:pt>
    <dgm:pt modelId="{04528B66-3F45-4991-BF42-50FA3443611A}" type="pres">
      <dgm:prSet presAssocID="{DF30E33D-ACE1-4BAD-A1B8-68D221A8FF02}" presName="img" presStyleLbl="fgImgPlace1" presStyleIdx="2" presStyleCnt="4" custScaleX="60388" custScaleY="69572" custLinFactX="-43253" custLinFactY="100000" custLinFactNeighborX="-100000" custLinFactNeighborY="121099"/>
      <dgm:spPr/>
      <dgm:t>
        <a:bodyPr/>
        <a:lstStyle/>
        <a:p>
          <a:endParaRPr lang="ru-RU"/>
        </a:p>
      </dgm:t>
    </dgm:pt>
    <dgm:pt modelId="{DC0B2BDA-1118-4298-9158-EFF1DBE77093}" type="pres">
      <dgm:prSet presAssocID="{DF30E33D-ACE1-4BAD-A1B8-68D221A8FF02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D81576-3F90-4380-8B23-093F9F5C9F8F}" type="pres">
      <dgm:prSet presAssocID="{D8CDCBC0-6E15-4CD0-8EA2-BD308312B2B6}" presName="spacer" presStyleCnt="0"/>
      <dgm:spPr/>
    </dgm:pt>
    <dgm:pt modelId="{F5E629C6-4958-46AA-8D5C-CF8AE232AF00}" type="pres">
      <dgm:prSet presAssocID="{F8396F41-38FE-4451-9D17-DC4E391A3AA4}" presName="comp" presStyleCnt="0"/>
      <dgm:spPr/>
    </dgm:pt>
    <dgm:pt modelId="{B34503E5-69B2-403B-AFCA-B32EF35AD828}" type="pres">
      <dgm:prSet presAssocID="{F8396F41-38FE-4451-9D17-DC4E391A3AA4}" presName="box" presStyleLbl="node1" presStyleIdx="3" presStyleCnt="4" custScaleY="45351"/>
      <dgm:spPr/>
      <dgm:t>
        <a:bodyPr/>
        <a:lstStyle/>
        <a:p>
          <a:endParaRPr lang="ru-RU"/>
        </a:p>
      </dgm:t>
    </dgm:pt>
    <dgm:pt modelId="{7EC974A6-A244-41A8-9C05-111C5D7DF311}" type="pres">
      <dgm:prSet presAssocID="{F8396F41-38FE-4451-9D17-DC4E391A3AA4}" presName="img" presStyleLbl="fgImgPlace1" presStyleIdx="3" presStyleCnt="4" custScaleX="42793" custScaleY="56188" custLinFactNeighborX="-6080" custLinFactNeighborY="-78124"/>
      <dgm:spPr>
        <a:blipFill rotWithShape="1">
          <a:blip xmlns:r="http://schemas.openxmlformats.org/officeDocument/2006/relationships"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06C1C46-940D-4795-8BF3-6CE04B86D96C}" type="pres">
      <dgm:prSet presAssocID="{F8396F41-38FE-4451-9D17-DC4E391A3AA4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DCBE41-CF8B-4097-A779-844774EAC896}" type="presOf" srcId="{9F501B69-2089-4879-BE33-FF8C744DC13F}" destId="{527F21BA-7605-4B1B-8060-721F2B1EF0BB}" srcOrd="1" destOrd="0" presId="urn:microsoft.com/office/officeart/2005/8/layout/vList4"/>
    <dgm:cxn modelId="{EB5F4BD4-1062-4C8E-A10F-3A80A2D6278F}" srcId="{3427628A-D6EA-4EFD-BFCD-15560C575F09}" destId="{F8396F41-38FE-4451-9D17-DC4E391A3AA4}" srcOrd="3" destOrd="0" parTransId="{07576D2F-4463-4926-92AB-C02679057C4B}" sibTransId="{242C527A-CD74-413C-8AE3-97E45FF8972D}"/>
    <dgm:cxn modelId="{D6C530D1-3E7E-4601-BFF7-7A88BB30EA77}" type="presOf" srcId="{F8396F41-38FE-4451-9D17-DC4E391A3AA4}" destId="{B34503E5-69B2-403B-AFCA-B32EF35AD828}" srcOrd="0" destOrd="0" presId="urn:microsoft.com/office/officeart/2005/8/layout/vList4"/>
    <dgm:cxn modelId="{E8ED2838-9BBD-4B74-ACD5-1C35B38FC6FD}" type="presOf" srcId="{3427628A-D6EA-4EFD-BFCD-15560C575F09}" destId="{C7D0738F-AE5E-4103-A68A-EEEFD9542734}" srcOrd="0" destOrd="0" presId="urn:microsoft.com/office/officeart/2005/8/layout/vList4"/>
    <dgm:cxn modelId="{5567ED82-F75E-4419-84F1-69515DB18CCD}" type="presOf" srcId="{28AD3C70-2896-4B41-889D-A00E9C6D7A7D}" destId="{D73E947A-9ECB-4205-ABF3-BA485CEAA57F}" srcOrd="1" destOrd="0" presId="urn:microsoft.com/office/officeart/2005/8/layout/vList4"/>
    <dgm:cxn modelId="{CF443A8F-0D95-44F1-A0C5-506AF1374BF6}" type="presOf" srcId="{F8396F41-38FE-4451-9D17-DC4E391A3AA4}" destId="{506C1C46-940D-4795-8BF3-6CE04B86D96C}" srcOrd="1" destOrd="0" presId="urn:microsoft.com/office/officeart/2005/8/layout/vList4"/>
    <dgm:cxn modelId="{D523E7A3-90C6-44EF-A423-D22EC8ED2CAA}" type="presOf" srcId="{28AD3C70-2896-4B41-889D-A00E9C6D7A7D}" destId="{1F330654-15AA-49E4-B825-3F64CC1E43CB}" srcOrd="0" destOrd="0" presId="urn:microsoft.com/office/officeart/2005/8/layout/vList4"/>
    <dgm:cxn modelId="{F8ECFE45-CF4F-4B5A-871D-9E4206599DAC}" srcId="{3427628A-D6EA-4EFD-BFCD-15560C575F09}" destId="{28AD3C70-2896-4B41-889D-A00E9C6D7A7D}" srcOrd="1" destOrd="0" parTransId="{73DE4CA4-10D8-4743-BB54-0C3022ED0D0F}" sibTransId="{B992D68D-1C0F-4AFA-AE1E-FDB01D24C543}"/>
    <dgm:cxn modelId="{A7DE3233-233E-457C-AB4C-272AAD93C2D5}" srcId="{3427628A-D6EA-4EFD-BFCD-15560C575F09}" destId="{9F501B69-2089-4879-BE33-FF8C744DC13F}" srcOrd="0" destOrd="0" parTransId="{5D4AD5D5-BD56-4126-B888-905C8956259F}" sibTransId="{7C7D60C7-9555-4C80-8FAC-6B5765A2B2E2}"/>
    <dgm:cxn modelId="{337B4F5F-203C-420D-9F83-09C0A7BEC60D}" type="presOf" srcId="{9F501B69-2089-4879-BE33-FF8C744DC13F}" destId="{24435B8A-9815-411C-A0F5-6239DE37E534}" srcOrd="0" destOrd="0" presId="urn:microsoft.com/office/officeart/2005/8/layout/vList4"/>
    <dgm:cxn modelId="{CC01D268-9A65-4229-8339-3D7388F2A0C4}" type="presOf" srcId="{DF30E33D-ACE1-4BAD-A1B8-68D221A8FF02}" destId="{DC0B2BDA-1118-4298-9158-EFF1DBE77093}" srcOrd="1" destOrd="0" presId="urn:microsoft.com/office/officeart/2005/8/layout/vList4"/>
    <dgm:cxn modelId="{58C598A2-6EF5-4C31-AB9B-2072A81DA322}" srcId="{3427628A-D6EA-4EFD-BFCD-15560C575F09}" destId="{DF30E33D-ACE1-4BAD-A1B8-68D221A8FF02}" srcOrd="2" destOrd="0" parTransId="{CCAA6582-218C-4894-B737-D7D5FB18E896}" sibTransId="{D8CDCBC0-6E15-4CD0-8EA2-BD308312B2B6}"/>
    <dgm:cxn modelId="{2831B3C2-FC06-46D5-BDE6-BDD13E81E37E}" type="presOf" srcId="{DF30E33D-ACE1-4BAD-A1B8-68D221A8FF02}" destId="{805E7983-18F0-4559-A695-35E667B9AC81}" srcOrd="0" destOrd="0" presId="urn:microsoft.com/office/officeart/2005/8/layout/vList4"/>
    <dgm:cxn modelId="{73249F30-1A32-43EA-B4C4-2297D701C112}" type="presParOf" srcId="{C7D0738F-AE5E-4103-A68A-EEEFD9542734}" destId="{5CA1107A-A6F0-4676-B9AD-9E0BC54FFCD4}" srcOrd="0" destOrd="0" presId="urn:microsoft.com/office/officeart/2005/8/layout/vList4"/>
    <dgm:cxn modelId="{BC5F0EAD-4990-4885-B77E-8E1F7DC47105}" type="presParOf" srcId="{5CA1107A-A6F0-4676-B9AD-9E0BC54FFCD4}" destId="{24435B8A-9815-411C-A0F5-6239DE37E534}" srcOrd="0" destOrd="0" presId="urn:microsoft.com/office/officeart/2005/8/layout/vList4"/>
    <dgm:cxn modelId="{83A26041-0FC4-435C-B1D9-640D60F2094D}" type="presParOf" srcId="{5CA1107A-A6F0-4676-B9AD-9E0BC54FFCD4}" destId="{13ADEC5F-0CD5-4878-B55E-37F86CAF2772}" srcOrd="1" destOrd="0" presId="urn:microsoft.com/office/officeart/2005/8/layout/vList4"/>
    <dgm:cxn modelId="{32AB3A5D-5750-4241-9944-CE27CAD61D96}" type="presParOf" srcId="{5CA1107A-A6F0-4676-B9AD-9E0BC54FFCD4}" destId="{527F21BA-7605-4B1B-8060-721F2B1EF0BB}" srcOrd="2" destOrd="0" presId="urn:microsoft.com/office/officeart/2005/8/layout/vList4"/>
    <dgm:cxn modelId="{E54F717F-811F-4070-99B4-8F664CD86AFD}" type="presParOf" srcId="{C7D0738F-AE5E-4103-A68A-EEEFD9542734}" destId="{A5885E9E-732B-4477-A7BB-8E8221DDD085}" srcOrd="1" destOrd="0" presId="urn:microsoft.com/office/officeart/2005/8/layout/vList4"/>
    <dgm:cxn modelId="{062850D1-D51E-4E1D-A5E2-F533F9B0A27E}" type="presParOf" srcId="{C7D0738F-AE5E-4103-A68A-EEEFD9542734}" destId="{8F7FFBCB-0647-4BA0-ADAA-9CD2F648FFEC}" srcOrd="2" destOrd="0" presId="urn:microsoft.com/office/officeart/2005/8/layout/vList4"/>
    <dgm:cxn modelId="{977DFB29-A917-41DF-9236-DE3D01A7C66F}" type="presParOf" srcId="{8F7FFBCB-0647-4BA0-ADAA-9CD2F648FFEC}" destId="{1F330654-15AA-49E4-B825-3F64CC1E43CB}" srcOrd="0" destOrd="0" presId="urn:microsoft.com/office/officeart/2005/8/layout/vList4"/>
    <dgm:cxn modelId="{C3643AF5-CA78-4FE7-A11A-C8F0B85D5B89}" type="presParOf" srcId="{8F7FFBCB-0647-4BA0-ADAA-9CD2F648FFEC}" destId="{CA01E0B7-3A35-4553-B569-32E9755A7BEB}" srcOrd="1" destOrd="0" presId="urn:microsoft.com/office/officeart/2005/8/layout/vList4"/>
    <dgm:cxn modelId="{8AA211CC-FE45-4128-97D5-EAE244DE5C90}" type="presParOf" srcId="{8F7FFBCB-0647-4BA0-ADAA-9CD2F648FFEC}" destId="{D73E947A-9ECB-4205-ABF3-BA485CEAA57F}" srcOrd="2" destOrd="0" presId="urn:microsoft.com/office/officeart/2005/8/layout/vList4"/>
    <dgm:cxn modelId="{4A03295D-73AB-416C-A770-C4BB460B1F2B}" type="presParOf" srcId="{C7D0738F-AE5E-4103-A68A-EEEFD9542734}" destId="{D699C2D2-838B-4F2F-866A-3DF65B8AEA03}" srcOrd="3" destOrd="0" presId="urn:microsoft.com/office/officeart/2005/8/layout/vList4"/>
    <dgm:cxn modelId="{18C94118-4291-4EBE-B6DF-68D6A559F117}" type="presParOf" srcId="{C7D0738F-AE5E-4103-A68A-EEEFD9542734}" destId="{4AB59F14-DDD4-4B6D-A239-3AF5DB916AD6}" srcOrd="4" destOrd="0" presId="urn:microsoft.com/office/officeart/2005/8/layout/vList4"/>
    <dgm:cxn modelId="{17342BCC-94BA-489D-BB38-3090466FB283}" type="presParOf" srcId="{4AB59F14-DDD4-4B6D-A239-3AF5DB916AD6}" destId="{805E7983-18F0-4559-A695-35E667B9AC81}" srcOrd="0" destOrd="0" presId="urn:microsoft.com/office/officeart/2005/8/layout/vList4"/>
    <dgm:cxn modelId="{71E1D6FE-EA74-4CE5-BFF3-6F75B721BFD4}" type="presParOf" srcId="{4AB59F14-DDD4-4B6D-A239-3AF5DB916AD6}" destId="{04528B66-3F45-4991-BF42-50FA3443611A}" srcOrd="1" destOrd="0" presId="urn:microsoft.com/office/officeart/2005/8/layout/vList4"/>
    <dgm:cxn modelId="{702A328E-57A3-4560-A225-456D4121EF17}" type="presParOf" srcId="{4AB59F14-DDD4-4B6D-A239-3AF5DB916AD6}" destId="{DC0B2BDA-1118-4298-9158-EFF1DBE77093}" srcOrd="2" destOrd="0" presId="urn:microsoft.com/office/officeart/2005/8/layout/vList4"/>
    <dgm:cxn modelId="{7E6016A2-70E1-4094-8E7D-91268C9F6F72}" type="presParOf" srcId="{C7D0738F-AE5E-4103-A68A-EEEFD9542734}" destId="{1CD81576-3F90-4380-8B23-093F9F5C9F8F}" srcOrd="5" destOrd="0" presId="urn:microsoft.com/office/officeart/2005/8/layout/vList4"/>
    <dgm:cxn modelId="{21666303-B5E2-4429-B659-3D0BD3C6184B}" type="presParOf" srcId="{C7D0738F-AE5E-4103-A68A-EEEFD9542734}" destId="{F5E629C6-4958-46AA-8D5C-CF8AE232AF00}" srcOrd="6" destOrd="0" presId="urn:microsoft.com/office/officeart/2005/8/layout/vList4"/>
    <dgm:cxn modelId="{2ECDC09D-7289-42A1-842B-CD539EDBAB12}" type="presParOf" srcId="{F5E629C6-4958-46AA-8D5C-CF8AE232AF00}" destId="{B34503E5-69B2-403B-AFCA-B32EF35AD828}" srcOrd="0" destOrd="0" presId="urn:microsoft.com/office/officeart/2005/8/layout/vList4"/>
    <dgm:cxn modelId="{2C252A75-C773-47E4-BCF1-86CB8E6C952E}" type="presParOf" srcId="{F5E629C6-4958-46AA-8D5C-CF8AE232AF00}" destId="{7EC974A6-A244-41A8-9C05-111C5D7DF311}" srcOrd="1" destOrd="0" presId="urn:microsoft.com/office/officeart/2005/8/layout/vList4"/>
    <dgm:cxn modelId="{2071DD47-0A71-4A79-B6C9-FC6552E1A826}" type="presParOf" srcId="{F5E629C6-4958-46AA-8D5C-CF8AE232AF00}" destId="{506C1C46-940D-4795-8BF3-6CE04B86D96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9A94E-D4AA-43C6-81C9-E3EF26F3D48C}">
      <dsp:nvSpPr>
        <dsp:cNvPr id="0" name=""/>
        <dsp:cNvSpPr/>
      </dsp:nvSpPr>
      <dsp:spPr>
        <a:xfrm>
          <a:off x="0" y="25185"/>
          <a:ext cx="7521575" cy="106704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Franklin Gothic Book"/>
              <a:ea typeface="+mn-ea"/>
              <a:cs typeface="+mn-cs"/>
            </a:rPr>
            <a:t>Сетевая образовательная программа </a:t>
          </a:r>
          <a:r>
            <a:rPr lang="ru-RU" sz="2000" b="1" kern="1200" dirty="0" err="1" smtClean="0">
              <a:solidFill>
                <a:srgbClr val="002060"/>
              </a:solidFill>
              <a:latin typeface="Franklin Gothic Book"/>
              <a:ea typeface="+mn-ea"/>
              <a:cs typeface="+mn-cs"/>
            </a:rPr>
            <a:t>бакалавриата</a:t>
          </a:r>
          <a:r>
            <a:rPr lang="ru-RU" sz="2000" b="1" kern="1200" dirty="0" smtClean="0">
              <a:solidFill>
                <a:srgbClr val="002060"/>
              </a:solidFill>
              <a:latin typeface="Franklin Gothic Book"/>
              <a:ea typeface="+mn-ea"/>
              <a:cs typeface="+mn-cs"/>
            </a:rPr>
            <a:t> АУЭС-МЭИ по направлению –«Экономика»</a:t>
          </a:r>
          <a:endParaRPr lang="ru-RU" sz="2000" b="1" kern="1200" dirty="0">
            <a:solidFill>
              <a:srgbClr val="002060"/>
            </a:solidFill>
            <a:latin typeface="Franklin Gothic Book"/>
            <a:ea typeface="+mn-ea"/>
            <a:cs typeface="+mn-cs"/>
          </a:endParaRPr>
        </a:p>
      </dsp:txBody>
      <dsp:txXfrm>
        <a:off x="52089" y="77274"/>
        <a:ext cx="7417397" cy="962862"/>
      </dsp:txXfrm>
    </dsp:sp>
    <dsp:sp modelId="{8B7B1C86-7E3D-46CB-9071-BAA6F1C2C032}">
      <dsp:nvSpPr>
        <dsp:cNvPr id="0" name=""/>
        <dsp:cNvSpPr/>
      </dsp:nvSpPr>
      <dsp:spPr>
        <a:xfrm>
          <a:off x="0" y="1256386"/>
          <a:ext cx="7521575" cy="1067040"/>
        </a:xfrm>
        <a:prstGeom prst="roundRect">
          <a:avLst/>
        </a:prstGeom>
        <a:solidFill>
          <a:schemeClr val="bg2">
            <a:lumMod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Franklin Gothic Book"/>
              <a:ea typeface="+mn-ea"/>
              <a:cs typeface="+mn-cs"/>
            </a:rPr>
            <a:t>Сетевая образовательная программа </a:t>
          </a:r>
          <a:r>
            <a:rPr lang="ru-RU" sz="2000" b="1" kern="1200" dirty="0" err="1" smtClean="0">
              <a:solidFill>
                <a:srgbClr val="002060"/>
              </a:solidFill>
              <a:latin typeface="Franklin Gothic Book"/>
              <a:ea typeface="+mn-ea"/>
              <a:cs typeface="+mn-cs"/>
            </a:rPr>
            <a:t>бакалавриата</a:t>
          </a:r>
          <a:r>
            <a:rPr lang="ru-RU" sz="2000" b="1" kern="1200" dirty="0" smtClean="0">
              <a:solidFill>
                <a:srgbClr val="002060"/>
              </a:solidFill>
              <a:latin typeface="Franklin Gothic Book"/>
              <a:ea typeface="+mn-ea"/>
              <a:cs typeface="+mn-cs"/>
            </a:rPr>
            <a:t> АУЭС-МЭИ – «Управление в технических системах»</a:t>
          </a:r>
          <a:endParaRPr lang="ru-RU" sz="2000" b="1" kern="1200" dirty="0">
            <a:solidFill>
              <a:srgbClr val="002060"/>
            </a:solidFill>
            <a:latin typeface="Franklin Gothic Book"/>
            <a:ea typeface="+mn-ea"/>
            <a:cs typeface="+mn-cs"/>
          </a:endParaRPr>
        </a:p>
      </dsp:txBody>
      <dsp:txXfrm>
        <a:off x="52089" y="1308475"/>
        <a:ext cx="7417397" cy="962862"/>
      </dsp:txXfrm>
    </dsp:sp>
    <dsp:sp modelId="{60BC1285-595E-40DD-BBEF-8544C14D5A05}">
      <dsp:nvSpPr>
        <dsp:cNvPr id="0" name=""/>
        <dsp:cNvSpPr/>
      </dsp:nvSpPr>
      <dsp:spPr>
        <a:xfrm>
          <a:off x="0" y="2487586"/>
          <a:ext cx="7521575" cy="1067040"/>
        </a:xfrm>
        <a:prstGeom prst="roundRect">
          <a:avLst/>
        </a:prstGeom>
        <a:solidFill>
          <a:schemeClr val="bg2">
            <a:lumMod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Franklin Gothic Book"/>
              <a:ea typeface="+mn-ea"/>
              <a:cs typeface="+mn-cs"/>
            </a:rPr>
            <a:t>Сетевая образовательная программа АУЭС-МЭИ магистратуры по направлению – «Электроэнергетика и электротехника»</a:t>
          </a:r>
          <a:endParaRPr lang="ru-RU" sz="2000" b="1" kern="1200" dirty="0">
            <a:solidFill>
              <a:srgbClr val="002060"/>
            </a:solidFill>
            <a:latin typeface="Franklin Gothic Book"/>
            <a:ea typeface="+mn-ea"/>
            <a:cs typeface="+mn-cs"/>
          </a:endParaRPr>
        </a:p>
      </dsp:txBody>
      <dsp:txXfrm>
        <a:off x="52089" y="2539675"/>
        <a:ext cx="7417397" cy="9628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7B51A-4616-4429-9827-D3A4BD2D89BF}">
      <dsp:nvSpPr>
        <dsp:cNvPr id="0" name=""/>
        <dsp:cNvSpPr/>
      </dsp:nvSpPr>
      <dsp:spPr>
        <a:xfrm>
          <a:off x="-4867729" y="-71538"/>
          <a:ext cx="5707512" cy="5707512"/>
        </a:xfrm>
        <a:prstGeom prst="blockArc">
          <a:avLst>
            <a:gd name="adj1" fmla="val 18900000"/>
            <a:gd name="adj2" fmla="val 2700000"/>
            <a:gd name="adj3" fmla="val 378"/>
          </a:avLst>
        </a:prstGeom>
        <a:noFill/>
        <a:ln w="25400" cap="flat" cmpd="sng" algn="ctr">
          <a:solidFill>
            <a:srgbClr val="8064A2">
              <a:tint val="99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E465C7-4D46-4DC0-8B65-24923FFE59B9}">
      <dsp:nvSpPr>
        <dsp:cNvPr id="0" name=""/>
        <dsp:cNvSpPr/>
      </dsp:nvSpPr>
      <dsp:spPr>
        <a:xfrm>
          <a:off x="906377" y="505444"/>
          <a:ext cx="2484522" cy="714148"/>
        </a:xfrm>
        <a:prstGeom prst="rect">
          <a:avLst/>
        </a:prstGeom>
        <a:solidFill>
          <a:srgbClr val="4BACC6">
            <a:lumMod val="60000"/>
            <a:lumOff val="40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7288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2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</a:t>
          </a:r>
          <a:r>
            <a:rPr lang="kk-KZ" sz="2200" b="1" kern="1200" dirty="0" smtClean="0">
              <a:solidFill>
                <a:srgbClr val="1F497D">
                  <a:lumMod val="75000"/>
                </a:srgbClr>
              </a:solidFill>
              <a:latin typeface="Calibri"/>
              <a:ea typeface="+mn-ea"/>
              <a:cs typeface="+mn-cs"/>
            </a:rPr>
            <a:t>Офис А325</a:t>
          </a:r>
          <a:r>
            <a:rPr lang="kk-KZ" sz="1600" b="1" kern="1200" dirty="0" smtClean="0">
              <a:solidFill>
                <a:srgbClr val="1F497D">
                  <a:lumMod val="75000"/>
                </a:srgbClr>
              </a:solidFill>
              <a:latin typeface="Calibri"/>
              <a:ea typeface="+mn-ea"/>
              <a:cs typeface="+mn-cs"/>
            </a:rPr>
            <a:t> </a:t>
          </a:r>
          <a:r>
            <a:rPr lang="kk-KZ" sz="16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</a:t>
          </a:r>
          <a:r>
            <a:rPr lang="kk-KZ" sz="1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     </a:t>
          </a:r>
          <a:r>
            <a:rPr lang="kk-KZ" sz="14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                                                                                                                                                                                     </a:t>
          </a:r>
          <a:r>
            <a:rPr lang="kk-KZ" sz="22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</a:t>
          </a:r>
          <a:endParaRPr lang="ru-RU" sz="22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906377" y="505444"/>
        <a:ext cx="2484522" cy="714148"/>
      </dsp:txXfrm>
    </dsp:sp>
    <dsp:sp modelId="{3C0926A6-4326-4716-BCB8-92B003E6B73C}">
      <dsp:nvSpPr>
        <dsp:cNvPr id="0" name=""/>
        <dsp:cNvSpPr/>
      </dsp:nvSpPr>
      <dsp:spPr>
        <a:xfrm>
          <a:off x="0" y="432000"/>
          <a:ext cx="998683" cy="987843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9525" cap="flat" cmpd="sng" algn="ctr">
          <a:solidFill>
            <a:srgbClr val="8064A2">
              <a:lumMod val="75000"/>
            </a:srgb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E4B2FA9-2AEC-48DA-BFB2-8DEBDCF4D2E5}">
      <dsp:nvSpPr>
        <dsp:cNvPr id="0" name=""/>
        <dsp:cNvSpPr/>
      </dsp:nvSpPr>
      <dsp:spPr>
        <a:xfrm>
          <a:off x="656217" y="2121420"/>
          <a:ext cx="2730515" cy="746226"/>
        </a:xfrm>
        <a:prstGeom prst="rect">
          <a:avLst/>
        </a:prstGeom>
        <a:solidFill>
          <a:srgbClr val="4BACC6">
            <a:lumMod val="60000"/>
            <a:lumOff val="40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7288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000" b="1" kern="1200" dirty="0" smtClean="0">
            <a:solidFill>
              <a:srgbClr val="1F497D">
                <a:lumMod val="75000"/>
              </a:srgbClr>
            </a:solidFill>
            <a:latin typeface="Calibri"/>
            <a:ea typeface="+mn-ea"/>
            <a:cs typeface="+mn-cs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tabLst/>
          </a:pPr>
          <a:r>
            <a:rPr lang="ru-RU" sz="2000" b="1" kern="1200" dirty="0" smtClean="0">
              <a:solidFill>
                <a:srgbClr val="1F497D">
                  <a:lumMod val="75000"/>
                </a:srgbClr>
              </a:solidFill>
              <a:latin typeface="Calibri"/>
              <a:ea typeface="+mn-ea"/>
              <a:cs typeface="+mn-cs"/>
            </a:rPr>
            <a:t>Учебные     А318 аудитории А332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rgbClr val="1F497D">
                  <a:lumMod val="75000"/>
                </a:srgbClr>
              </a:solidFill>
              <a:latin typeface="Calibri"/>
              <a:ea typeface="+mn-ea"/>
              <a:cs typeface="+mn-cs"/>
            </a:rPr>
            <a:t>                      </a:t>
          </a:r>
          <a:endParaRPr lang="ru-RU" sz="2000" b="1" kern="1200" dirty="0">
            <a:solidFill>
              <a:srgbClr val="1F497D">
                <a:lumMod val="75000"/>
              </a:srgbClr>
            </a:solidFill>
            <a:latin typeface="Calibri"/>
            <a:ea typeface="+mn-ea"/>
            <a:cs typeface="+mn-cs"/>
          </a:endParaRPr>
        </a:p>
      </dsp:txBody>
      <dsp:txXfrm>
        <a:off x="656217" y="2121420"/>
        <a:ext cx="2730515" cy="746226"/>
      </dsp:txXfrm>
    </dsp:sp>
    <dsp:sp modelId="{7CF0F1A2-3B50-4967-82A0-1A398CCCB815}">
      <dsp:nvSpPr>
        <dsp:cNvPr id="0" name=""/>
        <dsp:cNvSpPr/>
      </dsp:nvSpPr>
      <dsp:spPr>
        <a:xfrm>
          <a:off x="314951" y="2061534"/>
          <a:ext cx="1031384" cy="963609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9525" cap="flat" cmpd="sng" algn="ctr">
          <a:solidFill>
            <a:srgbClr val="8064A2">
              <a:lumMod val="75000"/>
            </a:srgb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1909385-0925-4458-8707-35FE11E99363}">
      <dsp:nvSpPr>
        <dsp:cNvPr id="0" name=""/>
        <dsp:cNvSpPr/>
      </dsp:nvSpPr>
      <dsp:spPr>
        <a:xfrm>
          <a:off x="361391" y="3594329"/>
          <a:ext cx="3047389" cy="847725"/>
        </a:xfrm>
        <a:prstGeom prst="rect">
          <a:avLst/>
        </a:prstGeom>
        <a:solidFill>
          <a:srgbClr val="4BACC6">
            <a:lumMod val="60000"/>
            <a:lumOff val="40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7288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1F497D">
                  <a:lumMod val="75000"/>
                </a:srgbClr>
              </a:solidFill>
              <a:latin typeface="Calibri"/>
              <a:ea typeface="+mn-ea"/>
              <a:cs typeface="+mn-cs"/>
            </a:rPr>
            <a:t>Вспомогательное помещение А324</a:t>
          </a:r>
          <a:endParaRPr lang="ru-RU" sz="2000" b="1" kern="1200" dirty="0">
            <a:solidFill>
              <a:srgbClr val="1F497D">
                <a:lumMod val="75000"/>
              </a:srgbClr>
            </a:solidFill>
            <a:latin typeface="Calibri"/>
            <a:ea typeface="+mn-ea"/>
            <a:cs typeface="+mn-cs"/>
          </a:endParaRPr>
        </a:p>
      </dsp:txBody>
      <dsp:txXfrm>
        <a:off x="361391" y="3594329"/>
        <a:ext cx="3047389" cy="847725"/>
      </dsp:txXfrm>
    </dsp:sp>
    <dsp:sp modelId="{88AD3021-2223-4F52-9000-D9728520467B}">
      <dsp:nvSpPr>
        <dsp:cNvPr id="0" name=""/>
        <dsp:cNvSpPr/>
      </dsp:nvSpPr>
      <dsp:spPr>
        <a:xfrm>
          <a:off x="0" y="3553445"/>
          <a:ext cx="998683" cy="964965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9525" cap="flat" cmpd="sng" algn="ctr">
          <a:solidFill>
            <a:srgbClr val="8064A2">
              <a:lumMod val="75000"/>
            </a:srgb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734526-AA1E-4DE4-91E4-5D5BD7B7006A}">
      <dsp:nvSpPr>
        <dsp:cNvPr id="0" name=""/>
        <dsp:cNvSpPr/>
      </dsp:nvSpPr>
      <dsp:spPr>
        <a:xfrm>
          <a:off x="639" y="150130"/>
          <a:ext cx="716328" cy="84273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196D0B-6D65-4B86-BC18-F7AA4FAB8851}">
      <dsp:nvSpPr>
        <dsp:cNvPr id="0" name=""/>
        <dsp:cNvSpPr/>
      </dsp:nvSpPr>
      <dsp:spPr>
        <a:xfrm>
          <a:off x="47318" y="170441"/>
          <a:ext cx="644695" cy="54778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C2A8B5-49FE-49C9-86E5-15D1AEA82676}">
      <dsp:nvSpPr>
        <dsp:cNvPr id="0" name=""/>
        <dsp:cNvSpPr/>
      </dsp:nvSpPr>
      <dsp:spPr>
        <a:xfrm>
          <a:off x="36455" y="815901"/>
          <a:ext cx="644695" cy="1432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b="1" kern="1200" dirty="0" smtClean="0"/>
            <a:t>АО АЖК</a:t>
          </a:r>
          <a:endParaRPr lang="ru-RU" sz="500" b="1" kern="1200" dirty="0"/>
        </a:p>
      </dsp:txBody>
      <dsp:txXfrm>
        <a:off x="36455" y="815901"/>
        <a:ext cx="644695" cy="143258"/>
      </dsp:txXfrm>
    </dsp:sp>
    <dsp:sp modelId="{55BC81F9-7ED5-49C3-AD12-13250FA07256}">
      <dsp:nvSpPr>
        <dsp:cNvPr id="0" name=""/>
        <dsp:cNvSpPr/>
      </dsp:nvSpPr>
      <dsp:spPr>
        <a:xfrm>
          <a:off x="36455" y="731620"/>
          <a:ext cx="644695" cy="84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b="1" kern="1200" dirty="0" smtClean="0"/>
            <a:t>Силин С.К.</a:t>
          </a:r>
          <a:endParaRPr lang="ru-RU" sz="500" b="1" kern="1200" dirty="0"/>
        </a:p>
      </dsp:txBody>
      <dsp:txXfrm>
        <a:off x="36455" y="731620"/>
        <a:ext cx="644695" cy="84280"/>
      </dsp:txXfrm>
    </dsp:sp>
    <dsp:sp modelId="{032061F8-1EDA-4DD7-868E-F4D4E8DEF74D}">
      <dsp:nvSpPr>
        <dsp:cNvPr id="0" name=""/>
        <dsp:cNvSpPr/>
      </dsp:nvSpPr>
      <dsp:spPr>
        <a:xfrm>
          <a:off x="988350" y="150130"/>
          <a:ext cx="716328" cy="84273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0B1C44-E120-4A25-B16F-AFFBF254C032}">
      <dsp:nvSpPr>
        <dsp:cNvPr id="0" name=""/>
        <dsp:cNvSpPr/>
      </dsp:nvSpPr>
      <dsp:spPr>
        <a:xfrm>
          <a:off x="1073718" y="124843"/>
          <a:ext cx="644695" cy="547780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5000" b="-5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7F6FDA-8511-4084-850C-00367C542383}">
      <dsp:nvSpPr>
        <dsp:cNvPr id="0" name=""/>
        <dsp:cNvSpPr/>
      </dsp:nvSpPr>
      <dsp:spPr>
        <a:xfrm>
          <a:off x="1024166" y="815901"/>
          <a:ext cx="644695" cy="1432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b="1" kern="1200" dirty="0" smtClean="0"/>
            <a:t>АО </a:t>
          </a:r>
          <a:r>
            <a:rPr lang="en-US" sz="500" b="1" kern="1200" dirty="0" smtClean="0"/>
            <a:t>KEGOC</a:t>
          </a:r>
          <a:endParaRPr lang="ru-RU" sz="500" b="1" kern="1200" dirty="0"/>
        </a:p>
      </dsp:txBody>
      <dsp:txXfrm>
        <a:off x="1024166" y="815901"/>
        <a:ext cx="644695" cy="143258"/>
      </dsp:txXfrm>
    </dsp:sp>
    <dsp:sp modelId="{F3A7EACE-E4CD-4037-9F0B-A46BE8C494EF}">
      <dsp:nvSpPr>
        <dsp:cNvPr id="0" name=""/>
        <dsp:cNvSpPr/>
      </dsp:nvSpPr>
      <dsp:spPr>
        <a:xfrm>
          <a:off x="1024166" y="731620"/>
          <a:ext cx="644695" cy="84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b="1" kern="1200" dirty="0" smtClean="0"/>
            <a:t>Сухоплюев Ю.В.</a:t>
          </a:r>
          <a:endParaRPr lang="ru-RU" sz="500" b="1" kern="1200" dirty="0"/>
        </a:p>
      </dsp:txBody>
      <dsp:txXfrm>
        <a:off x="1024166" y="731620"/>
        <a:ext cx="644695" cy="84280"/>
      </dsp:txXfrm>
    </dsp:sp>
    <dsp:sp modelId="{F71062DE-4B3A-445F-B6DB-B0642611B472}">
      <dsp:nvSpPr>
        <dsp:cNvPr id="0" name=""/>
        <dsp:cNvSpPr/>
      </dsp:nvSpPr>
      <dsp:spPr>
        <a:xfrm>
          <a:off x="1976061" y="150130"/>
          <a:ext cx="716328" cy="84273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01A8C1-F5E5-486E-8E6D-8BECCEF865D4}">
      <dsp:nvSpPr>
        <dsp:cNvPr id="0" name=""/>
        <dsp:cNvSpPr/>
      </dsp:nvSpPr>
      <dsp:spPr>
        <a:xfrm>
          <a:off x="2011877" y="183839"/>
          <a:ext cx="644695" cy="54778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9D01BF-512C-44B5-8D2B-4351274C5782}">
      <dsp:nvSpPr>
        <dsp:cNvPr id="0" name=""/>
        <dsp:cNvSpPr/>
      </dsp:nvSpPr>
      <dsp:spPr>
        <a:xfrm>
          <a:off x="2011877" y="815901"/>
          <a:ext cx="644695" cy="1432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b="1" kern="1200" dirty="0" smtClean="0"/>
            <a:t>АО АЖК</a:t>
          </a:r>
          <a:endParaRPr lang="ru-RU" sz="500" b="1" kern="1200" dirty="0"/>
        </a:p>
      </dsp:txBody>
      <dsp:txXfrm>
        <a:off x="2011877" y="815901"/>
        <a:ext cx="644695" cy="143258"/>
      </dsp:txXfrm>
    </dsp:sp>
    <dsp:sp modelId="{C293B80D-7CAD-4D42-A2A4-61D156574C4D}">
      <dsp:nvSpPr>
        <dsp:cNvPr id="0" name=""/>
        <dsp:cNvSpPr/>
      </dsp:nvSpPr>
      <dsp:spPr>
        <a:xfrm>
          <a:off x="2011877" y="731620"/>
          <a:ext cx="644695" cy="84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b="1" kern="1200" dirty="0" err="1" smtClean="0"/>
            <a:t>Мамышев</a:t>
          </a:r>
          <a:r>
            <a:rPr lang="ru-RU" sz="500" b="1" kern="1200" dirty="0" smtClean="0"/>
            <a:t> А.В.</a:t>
          </a:r>
          <a:endParaRPr lang="ru-RU" sz="500" b="1" kern="1200" dirty="0"/>
        </a:p>
      </dsp:txBody>
      <dsp:txXfrm>
        <a:off x="2011877" y="731620"/>
        <a:ext cx="644695" cy="84280"/>
      </dsp:txXfrm>
    </dsp:sp>
    <dsp:sp modelId="{D4D15F44-FF2E-4A40-8CBA-E80B9EDA623B}">
      <dsp:nvSpPr>
        <dsp:cNvPr id="0" name=""/>
        <dsp:cNvSpPr/>
      </dsp:nvSpPr>
      <dsp:spPr>
        <a:xfrm>
          <a:off x="2963772" y="150130"/>
          <a:ext cx="716328" cy="84273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2686D3-1B12-45AD-8516-EE9002B6A393}">
      <dsp:nvSpPr>
        <dsp:cNvPr id="0" name=""/>
        <dsp:cNvSpPr/>
      </dsp:nvSpPr>
      <dsp:spPr>
        <a:xfrm>
          <a:off x="2999588" y="183839"/>
          <a:ext cx="644695" cy="54778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411257-73CF-4EA1-A75A-54C110650867}">
      <dsp:nvSpPr>
        <dsp:cNvPr id="0" name=""/>
        <dsp:cNvSpPr/>
      </dsp:nvSpPr>
      <dsp:spPr>
        <a:xfrm>
          <a:off x="2999588" y="731620"/>
          <a:ext cx="644695" cy="227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b="1" kern="1200" smtClean="0"/>
            <a:t>Богомолов М.Н</a:t>
          </a:r>
          <a:endParaRPr lang="ru-RU" sz="500" b="1" kern="1200" dirty="0"/>
        </a:p>
      </dsp:txBody>
      <dsp:txXfrm>
        <a:off x="2999588" y="731620"/>
        <a:ext cx="644695" cy="2275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44BCF1-40D5-4811-98A6-483482B4598D}">
      <dsp:nvSpPr>
        <dsp:cNvPr id="0" name=""/>
        <dsp:cNvSpPr/>
      </dsp:nvSpPr>
      <dsp:spPr>
        <a:xfrm>
          <a:off x="348113" y="42187"/>
          <a:ext cx="897544" cy="105593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C381DA-4953-4B5A-81B2-857F0EE57818}">
      <dsp:nvSpPr>
        <dsp:cNvPr id="0" name=""/>
        <dsp:cNvSpPr/>
      </dsp:nvSpPr>
      <dsp:spPr>
        <a:xfrm>
          <a:off x="392990" y="84424"/>
          <a:ext cx="807790" cy="6863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96D4AF-4CFC-4D25-9CB9-0AD5DC8D9132}">
      <dsp:nvSpPr>
        <dsp:cNvPr id="0" name=""/>
        <dsp:cNvSpPr/>
      </dsp:nvSpPr>
      <dsp:spPr>
        <a:xfrm>
          <a:off x="392990" y="876384"/>
          <a:ext cx="807790" cy="1795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b="0" kern="1200" dirty="0" smtClean="0">
              <a:solidFill>
                <a:schemeClr val="bg1"/>
              </a:solidFill>
            </a:rPr>
            <a:t>Абдрахманов Е.А.</a:t>
          </a:r>
          <a:endParaRPr lang="ru-RU" sz="500" b="0" kern="1200" dirty="0">
            <a:solidFill>
              <a:schemeClr val="bg1"/>
            </a:solidFill>
          </a:endParaRPr>
        </a:p>
      </dsp:txBody>
      <dsp:txXfrm>
        <a:off x="392990" y="876384"/>
        <a:ext cx="807790" cy="179500"/>
      </dsp:txXfrm>
    </dsp:sp>
    <dsp:sp modelId="{FAC1CEB8-F331-4D9E-843F-DE5DE5F0249C}">
      <dsp:nvSpPr>
        <dsp:cNvPr id="0" name=""/>
        <dsp:cNvSpPr/>
      </dsp:nvSpPr>
      <dsp:spPr>
        <a:xfrm>
          <a:off x="392990" y="770782"/>
          <a:ext cx="807790" cy="105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b="1" kern="1200" dirty="0" smtClean="0"/>
            <a:t>Директор </a:t>
          </a:r>
          <a:r>
            <a:rPr lang="ru-RU" sz="500" b="1" kern="1200" dirty="0" err="1" smtClean="0"/>
            <a:t>ИПКиДО</a:t>
          </a:r>
          <a:endParaRPr lang="ru-RU" sz="500" b="1" kern="1200" dirty="0"/>
        </a:p>
      </dsp:txBody>
      <dsp:txXfrm>
        <a:off x="392990" y="770782"/>
        <a:ext cx="807790" cy="105601"/>
      </dsp:txXfrm>
    </dsp:sp>
    <dsp:sp modelId="{FF215CED-FCDE-4E6D-8D86-A09229FDA981}">
      <dsp:nvSpPr>
        <dsp:cNvPr id="0" name=""/>
        <dsp:cNvSpPr/>
      </dsp:nvSpPr>
      <dsp:spPr>
        <a:xfrm>
          <a:off x="1418128" y="42187"/>
          <a:ext cx="897544" cy="105593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8EF243-504A-4BEB-BD16-0B45346A8875}">
      <dsp:nvSpPr>
        <dsp:cNvPr id="0" name=""/>
        <dsp:cNvSpPr/>
      </dsp:nvSpPr>
      <dsp:spPr>
        <a:xfrm>
          <a:off x="1463005" y="84424"/>
          <a:ext cx="807790" cy="686357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6C4FB0-B276-469E-81CA-1DE390E2E1F5}">
      <dsp:nvSpPr>
        <dsp:cNvPr id="0" name=""/>
        <dsp:cNvSpPr/>
      </dsp:nvSpPr>
      <dsp:spPr>
        <a:xfrm>
          <a:off x="1463005" y="876384"/>
          <a:ext cx="807790" cy="1795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b="0" kern="1200" dirty="0" err="1" smtClean="0">
              <a:solidFill>
                <a:schemeClr val="bg1"/>
              </a:solidFill>
              <a:latin typeface="+mn-lt"/>
              <a:ea typeface="Times New Roman"/>
              <a:cs typeface="Times New Roman" pitchFamily="18" charset="0"/>
            </a:rPr>
            <a:t>Джексенбинов</a:t>
          </a:r>
          <a:r>
            <a:rPr lang="ru-RU" sz="500" b="0" kern="1200" dirty="0" smtClean="0">
              <a:solidFill>
                <a:schemeClr val="bg1"/>
              </a:solidFill>
              <a:latin typeface="+mn-lt"/>
              <a:ea typeface="Times New Roman"/>
              <a:cs typeface="Times New Roman" pitchFamily="18" charset="0"/>
            </a:rPr>
            <a:t> Д.Ж.</a:t>
          </a:r>
          <a:endParaRPr lang="ru-RU" sz="500" b="0" kern="1200" dirty="0">
            <a:solidFill>
              <a:schemeClr val="bg1"/>
            </a:solidFill>
          </a:endParaRPr>
        </a:p>
      </dsp:txBody>
      <dsp:txXfrm>
        <a:off x="1463005" y="876384"/>
        <a:ext cx="807790" cy="179500"/>
      </dsp:txXfrm>
    </dsp:sp>
    <dsp:sp modelId="{ADAF6DD8-83EC-4C34-91CD-DD5622DB963E}">
      <dsp:nvSpPr>
        <dsp:cNvPr id="0" name=""/>
        <dsp:cNvSpPr/>
      </dsp:nvSpPr>
      <dsp:spPr>
        <a:xfrm>
          <a:off x="1463005" y="770782"/>
          <a:ext cx="807790" cy="105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b="1" kern="1200" dirty="0" smtClean="0">
              <a:solidFill>
                <a:srgbClr val="000000"/>
              </a:solidFill>
              <a:latin typeface="+mn-lt"/>
              <a:ea typeface="Times New Roman"/>
              <a:cs typeface="Times New Roman" pitchFamily="18" charset="0"/>
            </a:rPr>
            <a:t>Заместитель директора</a:t>
          </a:r>
          <a:endParaRPr lang="ru-RU" sz="500" kern="1200" dirty="0"/>
        </a:p>
      </dsp:txBody>
      <dsp:txXfrm>
        <a:off x="1463005" y="770782"/>
        <a:ext cx="807790" cy="105601"/>
      </dsp:txXfrm>
    </dsp:sp>
    <dsp:sp modelId="{BCF990EC-EA3A-4999-9A13-B332F73067F6}">
      <dsp:nvSpPr>
        <dsp:cNvPr id="0" name=""/>
        <dsp:cNvSpPr/>
      </dsp:nvSpPr>
      <dsp:spPr>
        <a:xfrm>
          <a:off x="2488142" y="42187"/>
          <a:ext cx="897544" cy="105593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6819AD-62B4-48D6-9510-29926BC2607C}">
      <dsp:nvSpPr>
        <dsp:cNvPr id="0" name=""/>
        <dsp:cNvSpPr/>
      </dsp:nvSpPr>
      <dsp:spPr>
        <a:xfrm>
          <a:off x="2533019" y="84424"/>
          <a:ext cx="807790" cy="686357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AE4303-17EB-497A-BCE0-C74B13E56C0D}">
      <dsp:nvSpPr>
        <dsp:cNvPr id="0" name=""/>
        <dsp:cNvSpPr/>
      </dsp:nvSpPr>
      <dsp:spPr>
        <a:xfrm>
          <a:off x="2533019" y="876384"/>
          <a:ext cx="807790" cy="1795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b="0" i="0" kern="1200" dirty="0" smtClean="0">
              <a:solidFill>
                <a:schemeClr val="bg1"/>
              </a:solidFill>
              <a:latin typeface="+mn-lt"/>
              <a:ea typeface="Times New Roman"/>
              <a:cs typeface="Times New Roman" pitchFamily="18" charset="0"/>
            </a:rPr>
            <a:t>Анчевский Д.И.</a:t>
          </a:r>
          <a:endParaRPr lang="ru-RU" sz="500" b="0" i="0" kern="1200" dirty="0">
            <a:solidFill>
              <a:schemeClr val="bg1"/>
            </a:solidFill>
          </a:endParaRPr>
        </a:p>
      </dsp:txBody>
      <dsp:txXfrm>
        <a:off x="2533019" y="876384"/>
        <a:ext cx="807790" cy="179500"/>
      </dsp:txXfrm>
    </dsp:sp>
    <dsp:sp modelId="{87BB71DA-F4C4-4CE2-ABC2-63B59163C41F}">
      <dsp:nvSpPr>
        <dsp:cNvPr id="0" name=""/>
        <dsp:cNvSpPr/>
      </dsp:nvSpPr>
      <dsp:spPr>
        <a:xfrm>
          <a:off x="2533019" y="770782"/>
          <a:ext cx="807790" cy="105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b="1" kern="1200" dirty="0" smtClean="0">
              <a:solidFill>
                <a:srgbClr val="000000"/>
              </a:solidFill>
              <a:latin typeface="+mn-lt"/>
              <a:ea typeface="Times New Roman"/>
              <a:cs typeface="Times New Roman" pitchFamily="18" charset="0"/>
            </a:rPr>
            <a:t>Главный специалист</a:t>
          </a:r>
          <a:endParaRPr lang="ru-RU" sz="500" kern="1200" dirty="0"/>
        </a:p>
      </dsp:txBody>
      <dsp:txXfrm>
        <a:off x="2533019" y="770782"/>
        <a:ext cx="807790" cy="105601"/>
      </dsp:txXfrm>
    </dsp:sp>
    <dsp:sp modelId="{B2AFA7AF-1BB3-4258-8212-5FA077508D25}">
      <dsp:nvSpPr>
        <dsp:cNvPr id="0" name=""/>
        <dsp:cNvSpPr/>
      </dsp:nvSpPr>
      <dsp:spPr>
        <a:xfrm>
          <a:off x="348113" y="1187876"/>
          <a:ext cx="897544" cy="105593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AFA857-8A7F-4826-84AD-5A9D486F1808}">
      <dsp:nvSpPr>
        <dsp:cNvPr id="0" name=""/>
        <dsp:cNvSpPr/>
      </dsp:nvSpPr>
      <dsp:spPr>
        <a:xfrm>
          <a:off x="392990" y="1230114"/>
          <a:ext cx="807790" cy="686357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AAD758-3396-4200-9A44-602E4E0AEFD5}">
      <dsp:nvSpPr>
        <dsp:cNvPr id="0" name=""/>
        <dsp:cNvSpPr/>
      </dsp:nvSpPr>
      <dsp:spPr>
        <a:xfrm>
          <a:off x="392990" y="2022073"/>
          <a:ext cx="807790" cy="1795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b="0" i="0" kern="1200" dirty="0" err="1" smtClean="0">
              <a:solidFill>
                <a:schemeClr val="bg1"/>
              </a:solidFill>
            </a:rPr>
            <a:t>Гадылбек</a:t>
          </a:r>
          <a:r>
            <a:rPr lang="ru-RU" sz="500" b="0" i="0" kern="1200" dirty="0" smtClean="0">
              <a:solidFill>
                <a:schemeClr val="bg1"/>
              </a:solidFill>
            </a:rPr>
            <a:t> А.</a:t>
          </a:r>
          <a:endParaRPr lang="ru-RU" sz="500" b="0" i="0" kern="1200" dirty="0">
            <a:solidFill>
              <a:schemeClr val="bg1"/>
            </a:solidFill>
          </a:endParaRPr>
        </a:p>
      </dsp:txBody>
      <dsp:txXfrm>
        <a:off x="392990" y="2022073"/>
        <a:ext cx="807790" cy="179500"/>
      </dsp:txXfrm>
    </dsp:sp>
    <dsp:sp modelId="{866553B4-F318-4D36-BDF4-D80D8037982C}">
      <dsp:nvSpPr>
        <dsp:cNvPr id="0" name=""/>
        <dsp:cNvSpPr/>
      </dsp:nvSpPr>
      <dsp:spPr>
        <a:xfrm>
          <a:off x="392990" y="1916471"/>
          <a:ext cx="807790" cy="105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b="1" i="0" kern="1200" dirty="0" smtClean="0">
              <a:solidFill>
                <a:schemeClr val="tx1"/>
              </a:solidFill>
            </a:rPr>
            <a:t>Ведущий специалист</a:t>
          </a:r>
          <a:endParaRPr lang="ru-RU" sz="500" b="1" i="0" kern="1200" dirty="0">
            <a:solidFill>
              <a:schemeClr val="tx1"/>
            </a:solidFill>
          </a:endParaRPr>
        </a:p>
      </dsp:txBody>
      <dsp:txXfrm>
        <a:off x="392990" y="1916471"/>
        <a:ext cx="807790" cy="105601"/>
      </dsp:txXfrm>
    </dsp:sp>
    <dsp:sp modelId="{B6F01418-4DCB-429D-8467-91A76E8D91A1}">
      <dsp:nvSpPr>
        <dsp:cNvPr id="0" name=""/>
        <dsp:cNvSpPr/>
      </dsp:nvSpPr>
      <dsp:spPr>
        <a:xfrm>
          <a:off x="1418128" y="1187876"/>
          <a:ext cx="897544" cy="105593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DBF6CC-18AA-4614-9D6C-A8FD7C78BAF5}">
      <dsp:nvSpPr>
        <dsp:cNvPr id="0" name=""/>
        <dsp:cNvSpPr/>
      </dsp:nvSpPr>
      <dsp:spPr>
        <a:xfrm>
          <a:off x="1463005" y="1230114"/>
          <a:ext cx="807790" cy="686357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BD8D2F-AC38-4736-9314-21584DCEAAEC}">
      <dsp:nvSpPr>
        <dsp:cNvPr id="0" name=""/>
        <dsp:cNvSpPr/>
      </dsp:nvSpPr>
      <dsp:spPr>
        <a:xfrm>
          <a:off x="1463005" y="2022073"/>
          <a:ext cx="807790" cy="1795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b="0" i="0" kern="1200" dirty="0" err="1" smtClean="0">
              <a:solidFill>
                <a:schemeClr val="bg1"/>
              </a:solidFill>
            </a:rPr>
            <a:t>Трабай</a:t>
          </a:r>
          <a:r>
            <a:rPr lang="ru-RU" sz="500" b="0" i="0" kern="1200" dirty="0" smtClean="0">
              <a:solidFill>
                <a:schemeClr val="bg1"/>
              </a:solidFill>
            </a:rPr>
            <a:t> А.М.</a:t>
          </a:r>
          <a:endParaRPr lang="ru-RU" sz="500" b="0" i="0" kern="1200" dirty="0">
            <a:solidFill>
              <a:schemeClr val="bg1"/>
            </a:solidFill>
          </a:endParaRPr>
        </a:p>
      </dsp:txBody>
      <dsp:txXfrm>
        <a:off x="1463005" y="2022073"/>
        <a:ext cx="807790" cy="179500"/>
      </dsp:txXfrm>
    </dsp:sp>
    <dsp:sp modelId="{9C359255-7C10-4C95-8A1F-D4B4D8249DE7}">
      <dsp:nvSpPr>
        <dsp:cNvPr id="0" name=""/>
        <dsp:cNvSpPr/>
      </dsp:nvSpPr>
      <dsp:spPr>
        <a:xfrm>
          <a:off x="1463005" y="1916471"/>
          <a:ext cx="807790" cy="105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b="1" i="0" kern="1200" dirty="0" smtClean="0">
              <a:solidFill>
                <a:schemeClr val="tx1"/>
              </a:solidFill>
            </a:rPr>
            <a:t>Специалист</a:t>
          </a:r>
          <a:endParaRPr lang="ru-RU" sz="500" b="1" i="0" kern="1200" dirty="0">
            <a:solidFill>
              <a:schemeClr val="tx1"/>
            </a:solidFill>
          </a:endParaRPr>
        </a:p>
      </dsp:txBody>
      <dsp:txXfrm>
        <a:off x="1463005" y="1916471"/>
        <a:ext cx="807790" cy="105601"/>
      </dsp:txXfrm>
    </dsp:sp>
    <dsp:sp modelId="{C0D791F7-D657-46A7-B125-2B94D1C64A00}">
      <dsp:nvSpPr>
        <dsp:cNvPr id="0" name=""/>
        <dsp:cNvSpPr/>
      </dsp:nvSpPr>
      <dsp:spPr>
        <a:xfrm>
          <a:off x="2488142" y="1187876"/>
          <a:ext cx="897544" cy="105593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0E7625-95C4-4781-9551-C00474355748}">
      <dsp:nvSpPr>
        <dsp:cNvPr id="0" name=""/>
        <dsp:cNvSpPr/>
      </dsp:nvSpPr>
      <dsp:spPr>
        <a:xfrm>
          <a:off x="2533019" y="1230114"/>
          <a:ext cx="807790" cy="686357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8882CC-9326-4295-A49A-B474E187B058}">
      <dsp:nvSpPr>
        <dsp:cNvPr id="0" name=""/>
        <dsp:cNvSpPr/>
      </dsp:nvSpPr>
      <dsp:spPr>
        <a:xfrm>
          <a:off x="2533019" y="2022073"/>
          <a:ext cx="807790" cy="1795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b="0" i="0" kern="1200" dirty="0" smtClean="0">
              <a:solidFill>
                <a:schemeClr val="bg1"/>
              </a:solidFill>
            </a:rPr>
            <a:t>Сугирбекова А.Ж.</a:t>
          </a:r>
          <a:endParaRPr lang="ru-RU" sz="500" b="0" i="0" kern="1200" dirty="0">
            <a:solidFill>
              <a:schemeClr val="bg1"/>
            </a:solidFill>
          </a:endParaRPr>
        </a:p>
      </dsp:txBody>
      <dsp:txXfrm>
        <a:off x="2533019" y="2022073"/>
        <a:ext cx="807790" cy="179500"/>
      </dsp:txXfrm>
    </dsp:sp>
    <dsp:sp modelId="{3989054E-CF38-4815-B8DC-C2BF8ED1D36E}">
      <dsp:nvSpPr>
        <dsp:cNvPr id="0" name=""/>
        <dsp:cNvSpPr/>
      </dsp:nvSpPr>
      <dsp:spPr>
        <a:xfrm>
          <a:off x="2533019" y="1916471"/>
          <a:ext cx="807790" cy="105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b="1" i="0" kern="1200" dirty="0" smtClean="0">
              <a:solidFill>
                <a:schemeClr val="tx1"/>
              </a:solidFill>
            </a:rPr>
            <a:t>Специалист</a:t>
          </a:r>
          <a:endParaRPr lang="ru-RU" sz="500" b="1" i="0" kern="1200" dirty="0">
            <a:solidFill>
              <a:schemeClr val="tx1"/>
            </a:solidFill>
          </a:endParaRPr>
        </a:p>
      </dsp:txBody>
      <dsp:txXfrm>
        <a:off x="2533019" y="1916471"/>
        <a:ext cx="807790" cy="1056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734526-AA1E-4DE4-91E4-5D5BD7B7006A}">
      <dsp:nvSpPr>
        <dsp:cNvPr id="0" name=""/>
        <dsp:cNvSpPr/>
      </dsp:nvSpPr>
      <dsp:spPr>
        <a:xfrm>
          <a:off x="16" y="83903"/>
          <a:ext cx="801402" cy="94282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196D0B-6D65-4B86-BC18-F7AA4FAB8851}">
      <dsp:nvSpPr>
        <dsp:cNvPr id="0" name=""/>
        <dsp:cNvSpPr/>
      </dsp:nvSpPr>
      <dsp:spPr>
        <a:xfrm>
          <a:off x="40086" y="121616"/>
          <a:ext cx="721262" cy="61283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4000" b="-5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C2A8B5-49FE-49C9-86E5-15D1AEA82676}">
      <dsp:nvSpPr>
        <dsp:cNvPr id="0" name=""/>
        <dsp:cNvSpPr/>
      </dsp:nvSpPr>
      <dsp:spPr>
        <a:xfrm>
          <a:off x="40086" y="828743"/>
          <a:ext cx="721262" cy="1602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b="0" kern="1200" dirty="0" smtClean="0"/>
            <a:t>к.т.н., доцент АУЭС</a:t>
          </a:r>
          <a:endParaRPr lang="ru-RU" sz="500" b="0" kern="1200" dirty="0"/>
        </a:p>
      </dsp:txBody>
      <dsp:txXfrm>
        <a:off x="40086" y="828743"/>
        <a:ext cx="721262" cy="160272"/>
      </dsp:txXfrm>
    </dsp:sp>
    <dsp:sp modelId="{55BC81F9-7ED5-49C3-AD12-13250FA07256}">
      <dsp:nvSpPr>
        <dsp:cNvPr id="0" name=""/>
        <dsp:cNvSpPr/>
      </dsp:nvSpPr>
      <dsp:spPr>
        <a:xfrm>
          <a:off x="40086" y="734453"/>
          <a:ext cx="721262" cy="94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b="1" kern="1200" dirty="0" err="1" smtClean="0"/>
            <a:t>Санатова</a:t>
          </a:r>
          <a:r>
            <a:rPr lang="ru-RU" sz="500" b="1" kern="1200" dirty="0" smtClean="0"/>
            <a:t> Т.С.</a:t>
          </a:r>
          <a:endParaRPr lang="ru-RU" sz="500" b="1" kern="1200" dirty="0"/>
        </a:p>
      </dsp:txBody>
      <dsp:txXfrm>
        <a:off x="40086" y="734453"/>
        <a:ext cx="721262" cy="94290"/>
      </dsp:txXfrm>
    </dsp:sp>
    <dsp:sp modelId="{1174841E-B9E2-4905-847E-60C7B64C5447}">
      <dsp:nvSpPr>
        <dsp:cNvPr id="0" name=""/>
        <dsp:cNvSpPr/>
      </dsp:nvSpPr>
      <dsp:spPr>
        <a:xfrm>
          <a:off x="964722" y="83903"/>
          <a:ext cx="801402" cy="94282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BC82DF-1DFD-4ECA-8E86-68474F316B7B}">
      <dsp:nvSpPr>
        <dsp:cNvPr id="0" name=""/>
        <dsp:cNvSpPr/>
      </dsp:nvSpPr>
      <dsp:spPr>
        <a:xfrm>
          <a:off x="1004793" y="121616"/>
          <a:ext cx="721262" cy="612837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80081D-18BC-4C3C-AEDB-160A33D0A6BE}">
      <dsp:nvSpPr>
        <dsp:cNvPr id="0" name=""/>
        <dsp:cNvSpPr/>
      </dsp:nvSpPr>
      <dsp:spPr>
        <a:xfrm>
          <a:off x="1004793" y="828743"/>
          <a:ext cx="721262" cy="1602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b="0" kern="1200" dirty="0" smtClean="0"/>
            <a:t>старший преподаватель, магистр</a:t>
          </a:r>
          <a:endParaRPr lang="ru-RU" sz="500" b="0" kern="1200" dirty="0"/>
        </a:p>
      </dsp:txBody>
      <dsp:txXfrm>
        <a:off x="1004793" y="828743"/>
        <a:ext cx="721262" cy="160272"/>
      </dsp:txXfrm>
    </dsp:sp>
    <dsp:sp modelId="{69BE2968-065E-46B1-8173-D3A8FB5FBC78}">
      <dsp:nvSpPr>
        <dsp:cNvPr id="0" name=""/>
        <dsp:cNvSpPr/>
      </dsp:nvSpPr>
      <dsp:spPr>
        <a:xfrm>
          <a:off x="1004793" y="734453"/>
          <a:ext cx="721262" cy="94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b="1" kern="1200" dirty="0" smtClean="0"/>
            <a:t>Елизарова Е.Ю.</a:t>
          </a:r>
          <a:endParaRPr lang="ru-RU" sz="500" b="1" kern="1200" dirty="0"/>
        </a:p>
      </dsp:txBody>
      <dsp:txXfrm>
        <a:off x="1004793" y="734453"/>
        <a:ext cx="721262" cy="94290"/>
      </dsp:txXfrm>
    </dsp:sp>
    <dsp:sp modelId="{16FEB4CF-0D50-473A-BCD6-248B933AF295}">
      <dsp:nvSpPr>
        <dsp:cNvPr id="0" name=""/>
        <dsp:cNvSpPr/>
      </dsp:nvSpPr>
      <dsp:spPr>
        <a:xfrm>
          <a:off x="1929429" y="83903"/>
          <a:ext cx="801402" cy="94282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B7FD76-26E6-4F03-A4C6-FB4E06BA08B3}">
      <dsp:nvSpPr>
        <dsp:cNvPr id="0" name=""/>
        <dsp:cNvSpPr/>
      </dsp:nvSpPr>
      <dsp:spPr>
        <a:xfrm>
          <a:off x="1969499" y="121616"/>
          <a:ext cx="721262" cy="612837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8E7534-22CF-4BF8-A5CF-32F135F7FEF2}">
      <dsp:nvSpPr>
        <dsp:cNvPr id="0" name=""/>
        <dsp:cNvSpPr/>
      </dsp:nvSpPr>
      <dsp:spPr>
        <a:xfrm>
          <a:off x="1969499" y="828743"/>
          <a:ext cx="721262" cy="1602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b="0" kern="1200" dirty="0" smtClean="0"/>
            <a:t>к.т.н., доцент</a:t>
          </a:r>
          <a:endParaRPr lang="ru-RU" sz="500" b="0" kern="1200" dirty="0"/>
        </a:p>
      </dsp:txBody>
      <dsp:txXfrm>
        <a:off x="1969499" y="828743"/>
        <a:ext cx="721262" cy="160272"/>
      </dsp:txXfrm>
    </dsp:sp>
    <dsp:sp modelId="{9C88A778-CC15-4FC8-8F18-221E30C4CCC7}">
      <dsp:nvSpPr>
        <dsp:cNvPr id="0" name=""/>
        <dsp:cNvSpPr/>
      </dsp:nvSpPr>
      <dsp:spPr>
        <a:xfrm>
          <a:off x="1969499" y="734453"/>
          <a:ext cx="721262" cy="94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b="1" kern="1200" dirty="0" smtClean="0"/>
            <a:t>Черемисинов Ю.Г.</a:t>
          </a:r>
          <a:endParaRPr lang="ru-RU" sz="500" b="1" kern="1200" dirty="0"/>
        </a:p>
      </dsp:txBody>
      <dsp:txXfrm>
        <a:off x="1969499" y="734453"/>
        <a:ext cx="721262" cy="94290"/>
      </dsp:txXfrm>
    </dsp:sp>
    <dsp:sp modelId="{64A1E032-0EBF-49AD-A7F8-F9894F54A144}">
      <dsp:nvSpPr>
        <dsp:cNvPr id="0" name=""/>
        <dsp:cNvSpPr/>
      </dsp:nvSpPr>
      <dsp:spPr>
        <a:xfrm>
          <a:off x="2894136" y="83903"/>
          <a:ext cx="801402" cy="94282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8B3AB5-4412-4A58-9E5A-B9E56D0CD3EA}">
      <dsp:nvSpPr>
        <dsp:cNvPr id="0" name=""/>
        <dsp:cNvSpPr/>
      </dsp:nvSpPr>
      <dsp:spPr>
        <a:xfrm>
          <a:off x="2934206" y="121616"/>
          <a:ext cx="721262" cy="612837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EE8F3E-F611-4CD1-B6D6-BD6CEDC757F9}">
      <dsp:nvSpPr>
        <dsp:cNvPr id="0" name=""/>
        <dsp:cNvSpPr/>
      </dsp:nvSpPr>
      <dsp:spPr>
        <a:xfrm>
          <a:off x="2934206" y="828743"/>
          <a:ext cx="721262" cy="1602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b="1" kern="1200" dirty="0" smtClean="0"/>
            <a:t>к.т.н., доцент</a:t>
          </a:r>
          <a:endParaRPr lang="ru-RU" sz="500" b="1" kern="1200" dirty="0"/>
        </a:p>
      </dsp:txBody>
      <dsp:txXfrm>
        <a:off x="2934206" y="828743"/>
        <a:ext cx="721262" cy="160272"/>
      </dsp:txXfrm>
    </dsp:sp>
    <dsp:sp modelId="{8A65D06A-E665-4DD5-8D6A-98E32E0545B1}">
      <dsp:nvSpPr>
        <dsp:cNvPr id="0" name=""/>
        <dsp:cNvSpPr/>
      </dsp:nvSpPr>
      <dsp:spPr>
        <a:xfrm>
          <a:off x="2934206" y="734453"/>
          <a:ext cx="721262" cy="94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b="1" kern="1200" dirty="0" smtClean="0"/>
            <a:t>Михалкова Е.Г.</a:t>
          </a:r>
          <a:endParaRPr lang="ru-RU" sz="500" b="1" kern="1200" dirty="0"/>
        </a:p>
      </dsp:txBody>
      <dsp:txXfrm>
        <a:off x="2934206" y="734453"/>
        <a:ext cx="721262" cy="94290"/>
      </dsp:txXfrm>
    </dsp:sp>
    <dsp:sp modelId="{986A5AB7-08AA-4D15-8F30-A7E36217E5C2}">
      <dsp:nvSpPr>
        <dsp:cNvPr id="0" name=""/>
        <dsp:cNvSpPr/>
      </dsp:nvSpPr>
      <dsp:spPr>
        <a:xfrm>
          <a:off x="16" y="1106870"/>
          <a:ext cx="801402" cy="94282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238453-9473-4EA1-BA68-DA76BA00CED0}">
      <dsp:nvSpPr>
        <dsp:cNvPr id="0" name=""/>
        <dsp:cNvSpPr/>
      </dsp:nvSpPr>
      <dsp:spPr>
        <a:xfrm>
          <a:off x="40086" y="1144583"/>
          <a:ext cx="721262" cy="612837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10D3AD-B38B-4714-B021-3D52C9244B00}">
      <dsp:nvSpPr>
        <dsp:cNvPr id="0" name=""/>
        <dsp:cNvSpPr/>
      </dsp:nvSpPr>
      <dsp:spPr>
        <a:xfrm>
          <a:off x="40086" y="1851710"/>
          <a:ext cx="721262" cy="1602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магистр, ст. преподаватель</a:t>
          </a:r>
          <a:endParaRPr lang="ru-RU" sz="500" b="1" kern="1200" dirty="0"/>
        </a:p>
      </dsp:txBody>
      <dsp:txXfrm>
        <a:off x="40086" y="1851710"/>
        <a:ext cx="721262" cy="160272"/>
      </dsp:txXfrm>
    </dsp:sp>
    <dsp:sp modelId="{1A600EE7-45D0-4031-BC23-D75C0715F76B}">
      <dsp:nvSpPr>
        <dsp:cNvPr id="0" name=""/>
        <dsp:cNvSpPr/>
      </dsp:nvSpPr>
      <dsp:spPr>
        <a:xfrm>
          <a:off x="40086" y="1757420"/>
          <a:ext cx="721262" cy="94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b="1" kern="1200" dirty="0" smtClean="0"/>
            <a:t>Ким Е.С.</a:t>
          </a:r>
          <a:endParaRPr lang="ru-RU" sz="500" b="1" kern="1200" dirty="0"/>
        </a:p>
      </dsp:txBody>
      <dsp:txXfrm>
        <a:off x="40086" y="1757420"/>
        <a:ext cx="721262" cy="94290"/>
      </dsp:txXfrm>
    </dsp:sp>
    <dsp:sp modelId="{C3432134-3663-4269-9FB4-4C2FD72F0315}">
      <dsp:nvSpPr>
        <dsp:cNvPr id="0" name=""/>
        <dsp:cNvSpPr/>
      </dsp:nvSpPr>
      <dsp:spPr>
        <a:xfrm>
          <a:off x="964722" y="1106870"/>
          <a:ext cx="801402" cy="94282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18BEEE-D48A-4A0D-9DE4-A431B0E14ECC}">
      <dsp:nvSpPr>
        <dsp:cNvPr id="0" name=""/>
        <dsp:cNvSpPr/>
      </dsp:nvSpPr>
      <dsp:spPr>
        <a:xfrm>
          <a:off x="1004793" y="1144583"/>
          <a:ext cx="721262" cy="612837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6F20F2-0B75-48F5-84FC-2188C7F21DA8}">
      <dsp:nvSpPr>
        <dsp:cNvPr id="0" name=""/>
        <dsp:cNvSpPr/>
      </dsp:nvSpPr>
      <dsp:spPr>
        <a:xfrm>
          <a:off x="1004793" y="1851710"/>
          <a:ext cx="721262" cy="1602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b="1" kern="1200" dirty="0" smtClean="0"/>
            <a:t>магистр, доцент</a:t>
          </a:r>
          <a:endParaRPr lang="ru-RU" sz="500" b="1" kern="1200" dirty="0"/>
        </a:p>
      </dsp:txBody>
      <dsp:txXfrm>
        <a:off x="1004793" y="1851710"/>
        <a:ext cx="721262" cy="160272"/>
      </dsp:txXfrm>
    </dsp:sp>
    <dsp:sp modelId="{98CE7C59-E970-4EAE-BB4C-91B4AD1C849B}">
      <dsp:nvSpPr>
        <dsp:cNvPr id="0" name=""/>
        <dsp:cNvSpPr/>
      </dsp:nvSpPr>
      <dsp:spPr>
        <a:xfrm>
          <a:off x="1004793" y="1757420"/>
          <a:ext cx="721262" cy="94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b="1" kern="1200" dirty="0" err="1" smtClean="0"/>
            <a:t>Курпенов</a:t>
          </a:r>
          <a:r>
            <a:rPr lang="ru-RU" sz="500" b="1" kern="1200" dirty="0" smtClean="0"/>
            <a:t> Б.К.</a:t>
          </a:r>
          <a:endParaRPr lang="ru-RU" sz="500" b="1" kern="1200" dirty="0"/>
        </a:p>
      </dsp:txBody>
      <dsp:txXfrm>
        <a:off x="1004793" y="1757420"/>
        <a:ext cx="721262" cy="94290"/>
      </dsp:txXfrm>
    </dsp:sp>
    <dsp:sp modelId="{0880E6E7-EF91-4991-88F9-BA1B45711D67}">
      <dsp:nvSpPr>
        <dsp:cNvPr id="0" name=""/>
        <dsp:cNvSpPr/>
      </dsp:nvSpPr>
      <dsp:spPr>
        <a:xfrm>
          <a:off x="1929429" y="1106870"/>
          <a:ext cx="801402" cy="94282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0CDA14-D7BC-4ED9-9AA7-9A3A340FB5FA}">
      <dsp:nvSpPr>
        <dsp:cNvPr id="0" name=""/>
        <dsp:cNvSpPr/>
      </dsp:nvSpPr>
      <dsp:spPr>
        <a:xfrm>
          <a:off x="1969499" y="1144583"/>
          <a:ext cx="721262" cy="612837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3F3C51-FE67-4DD5-AC6B-7C1DAE79E6F7}">
      <dsp:nvSpPr>
        <dsp:cNvPr id="0" name=""/>
        <dsp:cNvSpPr/>
      </dsp:nvSpPr>
      <dsp:spPr>
        <a:xfrm>
          <a:off x="1969499" y="1851710"/>
          <a:ext cx="721262" cy="1602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b="1" kern="1200" dirty="0" smtClean="0"/>
            <a:t>к.т.н., доцент</a:t>
          </a:r>
          <a:endParaRPr lang="ru-RU" sz="500" b="1" kern="1200" dirty="0"/>
        </a:p>
      </dsp:txBody>
      <dsp:txXfrm>
        <a:off x="1969499" y="1851710"/>
        <a:ext cx="721262" cy="160272"/>
      </dsp:txXfrm>
    </dsp:sp>
    <dsp:sp modelId="{C827C256-B3D5-4F9E-A0D9-351A96D8BF57}">
      <dsp:nvSpPr>
        <dsp:cNvPr id="0" name=""/>
        <dsp:cNvSpPr/>
      </dsp:nvSpPr>
      <dsp:spPr>
        <a:xfrm>
          <a:off x="1969499" y="1757420"/>
          <a:ext cx="721262" cy="94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b="1" kern="1200" dirty="0" err="1" smtClean="0"/>
            <a:t>Сатимова</a:t>
          </a:r>
          <a:r>
            <a:rPr lang="ru-RU" sz="500" b="1" kern="1200" dirty="0" smtClean="0"/>
            <a:t> Е.Г.</a:t>
          </a:r>
          <a:endParaRPr lang="ru-RU" sz="500" b="1" kern="1200" dirty="0"/>
        </a:p>
      </dsp:txBody>
      <dsp:txXfrm>
        <a:off x="1969499" y="1757420"/>
        <a:ext cx="721262" cy="94290"/>
      </dsp:txXfrm>
    </dsp:sp>
    <dsp:sp modelId="{14A2796D-2D91-4BD5-9C34-9E8E95AE5695}">
      <dsp:nvSpPr>
        <dsp:cNvPr id="0" name=""/>
        <dsp:cNvSpPr/>
      </dsp:nvSpPr>
      <dsp:spPr>
        <a:xfrm>
          <a:off x="2894136" y="1106870"/>
          <a:ext cx="801402" cy="94282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FE55BA-D4C4-4488-8907-885423746084}">
      <dsp:nvSpPr>
        <dsp:cNvPr id="0" name=""/>
        <dsp:cNvSpPr/>
      </dsp:nvSpPr>
      <dsp:spPr>
        <a:xfrm>
          <a:off x="2934206" y="1144583"/>
          <a:ext cx="721262" cy="612837"/>
        </a:xfrm>
        <a:prstGeom prst="rect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98E7A7-D115-48FF-9119-C4A98ABB8ED1}">
      <dsp:nvSpPr>
        <dsp:cNvPr id="0" name=""/>
        <dsp:cNvSpPr/>
      </dsp:nvSpPr>
      <dsp:spPr>
        <a:xfrm>
          <a:off x="2934206" y="1851710"/>
          <a:ext cx="721262" cy="1602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b="1" kern="1200" dirty="0" smtClean="0"/>
            <a:t>к.т.н., зав. Кафедрой ВИЭРС</a:t>
          </a:r>
          <a:endParaRPr lang="ru-RU" sz="500" b="1" kern="1200" dirty="0"/>
        </a:p>
      </dsp:txBody>
      <dsp:txXfrm>
        <a:off x="2934206" y="1851710"/>
        <a:ext cx="721262" cy="160272"/>
      </dsp:txXfrm>
    </dsp:sp>
    <dsp:sp modelId="{0A74D832-CABA-4267-A4D3-E3ED1BF8E26E}">
      <dsp:nvSpPr>
        <dsp:cNvPr id="0" name=""/>
        <dsp:cNvSpPr/>
      </dsp:nvSpPr>
      <dsp:spPr>
        <a:xfrm>
          <a:off x="2934206" y="1757420"/>
          <a:ext cx="721262" cy="94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b="1" kern="1200" dirty="0" smtClean="0"/>
            <a:t>Тергемес К.Т.</a:t>
          </a:r>
          <a:endParaRPr lang="ru-RU" sz="500" b="1" kern="1200" dirty="0"/>
        </a:p>
      </dsp:txBody>
      <dsp:txXfrm>
        <a:off x="2934206" y="1757420"/>
        <a:ext cx="721262" cy="942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0.1988</cdr:x>
      <cdr:y>0.53763</cdr:y>
    </cdr:from>
    <cdr:to>
      <cdr:x>0.34137</cdr:x>
      <cdr:y>0.59447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48970" y="3268381"/>
          <a:ext cx="1326030" cy="3455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/>
        </a:p>
      </cdr:txBody>
    </cdr:sp>
  </cdr:relSizeAnchor>
  <cdr:relSizeAnchor xmlns:cdr="http://schemas.openxmlformats.org/drawingml/2006/chartDrawing">
    <cdr:from>
      <cdr:x>0.4749</cdr:x>
      <cdr:y>0.30415</cdr:y>
    </cdr:from>
    <cdr:to>
      <cdr:x>0.57321</cdr:x>
      <cdr:y>0.3533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416985" y="1848971"/>
          <a:ext cx="914400" cy="2988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/>
        </a:p>
      </cdr:txBody>
    </cdr:sp>
  </cdr:relSizeAnchor>
  <cdr:relSizeAnchor xmlns:cdr="http://schemas.openxmlformats.org/drawingml/2006/chartDrawing">
    <cdr:from>
      <cdr:x>0.74498</cdr:x>
      <cdr:y>0.19816</cdr:y>
    </cdr:from>
    <cdr:to>
      <cdr:x>0.84329</cdr:x>
      <cdr:y>0.24424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928970" y="1204632"/>
          <a:ext cx="914400" cy="2801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0.12249</cdr:x>
      <cdr:y>0.43318</cdr:y>
    </cdr:from>
    <cdr:to>
      <cdr:x>0.2208</cdr:x>
      <cdr:y>0.5836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39265" y="2633383"/>
          <a:ext cx="914370" cy="9144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/>
            <a:t>Итого - 18 млн. </a:t>
          </a:r>
          <a:r>
            <a:rPr lang="ru-RU" sz="1600" b="1" dirty="0" err="1"/>
            <a:t>тг</a:t>
          </a:r>
          <a:r>
            <a:rPr lang="ru-RU" sz="1600" b="1" dirty="0"/>
            <a:t>.</a:t>
          </a:r>
        </a:p>
      </cdr:txBody>
    </cdr:sp>
  </cdr:relSizeAnchor>
  <cdr:relSizeAnchor xmlns:cdr="http://schemas.openxmlformats.org/drawingml/2006/chartDrawing">
    <cdr:from>
      <cdr:x>0.32932</cdr:x>
      <cdr:y>0.28264</cdr:y>
    </cdr:from>
    <cdr:to>
      <cdr:x>0.53213</cdr:x>
      <cdr:y>0.39785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062947" y="1718196"/>
          <a:ext cx="1886318" cy="7004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/>
            <a:t>Итого - 27,98 млн.</a:t>
          </a:r>
          <a:r>
            <a:rPr lang="ru-RU" sz="1600" b="1" baseline="0" dirty="0"/>
            <a:t> </a:t>
          </a:r>
          <a:r>
            <a:rPr lang="ru-RU" sz="1600" b="1" baseline="0" dirty="0" err="1"/>
            <a:t>тг</a:t>
          </a:r>
          <a:r>
            <a:rPr lang="ru-RU" sz="1600" b="1" baseline="0" dirty="0"/>
            <a:t>.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0.73695</cdr:x>
      <cdr:y>0.03379</cdr:y>
    </cdr:from>
    <cdr:to>
      <cdr:x>0.93775</cdr:x>
      <cdr:y>0.1842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854265" y="205446"/>
          <a:ext cx="1867656" cy="9143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/>
            <a:t>Итого</a:t>
          </a:r>
          <a:r>
            <a:rPr lang="ru-RU" sz="1600" b="1" baseline="0"/>
            <a:t> - </a:t>
          </a:r>
          <a:r>
            <a:rPr lang="en-US" sz="1600" b="1" baseline="0"/>
            <a:t>45</a:t>
          </a:r>
          <a:r>
            <a:rPr lang="ru-RU" sz="1600" b="1" baseline="0"/>
            <a:t>,</a:t>
          </a:r>
          <a:r>
            <a:rPr lang="en-US" sz="1600" b="1" baseline="0"/>
            <a:t>44</a:t>
          </a:r>
          <a:r>
            <a:rPr lang="ru-RU" sz="1600" b="1" baseline="0"/>
            <a:t> млн.тг </a:t>
          </a:r>
          <a:endParaRPr lang="ru-RU" sz="1600" b="1"/>
        </a:p>
      </cdr:txBody>
    </cdr:sp>
  </cdr:relSizeAnchor>
  <cdr:relSizeAnchor xmlns:cdr="http://schemas.openxmlformats.org/drawingml/2006/chartDrawing">
    <cdr:from>
      <cdr:x>0.5251</cdr:x>
      <cdr:y>0.11674</cdr:y>
    </cdr:from>
    <cdr:to>
      <cdr:x>0.72791</cdr:x>
      <cdr:y>0.22581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883896" y="709705"/>
          <a:ext cx="1886325" cy="663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>
              <a:effectLst/>
              <a:latin typeface="+mn-lt"/>
              <a:ea typeface="+mn-ea"/>
              <a:cs typeface="+mn-cs"/>
            </a:rPr>
            <a:t>Итого - 37,38 млн. тг.         </a:t>
          </a:r>
          <a:endParaRPr lang="ru-RU" sz="1600" b="1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524375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913438" y="0"/>
            <a:ext cx="4522787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09B65-0153-4227-9564-FC287161D87B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12763"/>
            <a:ext cx="39147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44575" y="3251200"/>
            <a:ext cx="835025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4524375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913438" y="6502400"/>
            <a:ext cx="4522787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5B3FB-E170-439D-B6C3-8C8C7906F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81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62313" y="512763"/>
            <a:ext cx="3914775" cy="25669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E16B810-E52D-4FA4-B2ED-DA1610DC60FC}" type="slidenum">
              <a:rPr lang="ru-RU" altLang="ru-RU">
                <a:solidFill>
                  <a:prstClr val="black"/>
                </a:solidFill>
              </a:rPr>
              <a:pPr/>
              <a:t>1</a:t>
            </a:fld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5B3FB-E170-439D-B6C3-8C8C7906F03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248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2313" y="512763"/>
            <a:ext cx="3914775" cy="2566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5B3FB-E170-439D-B6C3-8C8C7906F031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231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2313" y="512763"/>
            <a:ext cx="3914775" cy="2566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5B3FB-E170-439D-B6C3-8C8C7906F031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231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2313" y="512763"/>
            <a:ext cx="3914775" cy="2566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5B3FB-E170-439D-B6C3-8C8C7906F03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231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2313" y="512763"/>
            <a:ext cx="3914775" cy="2566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5B3FB-E170-439D-B6C3-8C8C7906F031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231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2313" y="512763"/>
            <a:ext cx="3914775" cy="2566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5B3FB-E170-439D-B6C3-8C8C7906F03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231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2313" y="512763"/>
            <a:ext cx="3914775" cy="2566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5B3FB-E170-439D-B6C3-8C8C7906F03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231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2313" y="512763"/>
            <a:ext cx="3914775" cy="2566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5B3FB-E170-439D-B6C3-8C8C7906F031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637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2955" y="2126688"/>
            <a:ext cx="8873490" cy="146730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5910" y="3879004"/>
            <a:ext cx="7307580" cy="174935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D2E21-A5DE-4900-8D34-796C2D076D5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7D8C2-D42D-4505-B4B2-E59492F3F31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477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68297-F24A-45FD-BEF4-0165E24402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CB33B-8BAD-449A-A636-49132B9A53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55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68565" y="274338"/>
            <a:ext cx="2348865" cy="584068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1970" y="274338"/>
            <a:ext cx="6872605" cy="58406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9D0DC-4B89-42CC-8293-305F2F3753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EE8D0-542B-4F81-A6A3-64D7C6EC78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944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82955" y="2122222"/>
            <a:ext cx="887349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65910" y="3833547"/>
            <a:ext cx="730758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D603C65-180E-409B-80BC-0BF81AD4D1AE}" type="datetimeFigureOut">
              <a:rPr lang="en-US"/>
              <a:pPr>
                <a:defRPr/>
              </a:pPr>
              <a:t>2/5/2019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A2AC9444-A832-4F01-9F9A-066478F02940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8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2993" y="316912"/>
            <a:ext cx="10033423" cy="307777"/>
          </a:xfrm>
        </p:spPr>
        <p:txBody>
          <a:bodyPr/>
          <a:lstStyle>
            <a:lvl1pPr>
              <a:defRPr sz="2000" b="1" i="0">
                <a:solidFill>
                  <a:srgbClr val="375F9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6486" y="1376983"/>
            <a:ext cx="5098270" cy="246221"/>
          </a:xfrm>
        </p:spPr>
        <p:txBody>
          <a:bodyPr/>
          <a:lstStyle>
            <a:lvl1pPr>
              <a:defRPr sz="1600" b="1" i="0">
                <a:solidFill>
                  <a:srgbClr val="375F9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46C4B0F-32D8-4230-B2E7-5830F2B042DE}" type="datetimeFigureOut">
              <a:rPr lang="en-US"/>
              <a:pPr>
                <a:defRPr/>
              </a:pPr>
              <a:t>2/5/2019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B9A89A29-DF92-4966-B4C3-BB1EF2F954F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703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2993" y="316912"/>
            <a:ext cx="10033423" cy="307777"/>
          </a:xfrm>
        </p:spPr>
        <p:txBody>
          <a:bodyPr/>
          <a:lstStyle>
            <a:lvl1pPr>
              <a:defRPr sz="2000" b="1" i="0">
                <a:solidFill>
                  <a:srgbClr val="375F9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1970" y="1574598"/>
            <a:ext cx="4541139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376291" y="1574598"/>
            <a:ext cx="4541139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C8CDBAC6-4EAF-4B56-BD27-1DEA010E194D}" type="datetimeFigureOut">
              <a:rPr lang="en-US"/>
              <a:pPr>
                <a:defRPr/>
              </a:pPr>
              <a:t>2/5/2019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7DDAC5EF-507E-41DB-ACF0-74A502B8AA7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9992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2993" y="316912"/>
            <a:ext cx="10033423" cy="307777"/>
          </a:xfrm>
        </p:spPr>
        <p:txBody>
          <a:bodyPr/>
          <a:lstStyle>
            <a:lvl1pPr>
              <a:defRPr sz="2000" b="1" i="0">
                <a:solidFill>
                  <a:srgbClr val="375F9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A7E26815-1CD0-4BDD-9080-B258D612F94C}" type="datetimeFigureOut">
              <a:rPr lang="en-US"/>
              <a:pPr>
                <a:defRPr/>
              </a:pPr>
              <a:t>2/5/2019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D6A06CDE-F39F-46C3-BCBC-CB9A22934C5A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2994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k object 16"/>
          <p:cNvSpPr>
            <a:spLocks noChangeArrowheads="1"/>
          </p:cNvSpPr>
          <p:nvPr/>
        </p:nvSpPr>
        <p:spPr bwMode="auto">
          <a:xfrm>
            <a:off x="0" y="33370"/>
            <a:ext cx="10439400" cy="677874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3" name="bk object 17"/>
          <p:cNvSpPr>
            <a:spLocks/>
          </p:cNvSpPr>
          <p:nvPr/>
        </p:nvSpPr>
        <p:spPr bwMode="auto">
          <a:xfrm>
            <a:off x="101494" y="2201048"/>
            <a:ext cx="10236412" cy="4528673"/>
          </a:xfrm>
          <a:custGeom>
            <a:avLst/>
            <a:gdLst>
              <a:gd name="T0" fmla="*/ 0 w 8965565"/>
              <a:gd name="T1" fmla="*/ 4536567 h 4537075"/>
              <a:gd name="T2" fmla="*/ 8985397 w 8965565"/>
              <a:gd name="T3" fmla="*/ 4536567 h 4537075"/>
              <a:gd name="T4" fmla="*/ 8985397 w 8965565"/>
              <a:gd name="T5" fmla="*/ 0 h 4537075"/>
              <a:gd name="T6" fmla="*/ 0 w 8965565"/>
              <a:gd name="T7" fmla="*/ 0 h 4537075"/>
              <a:gd name="T8" fmla="*/ 0 w 8965565"/>
              <a:gd name="T9" fmla="*/ 4536567 h 45370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965565" h="4537075">
                <a:moveTo>
                  <a:pt x="0" y="4536567"/>
                </a:moveTo>
                <a:lnTo>
                  <a:pt x="8965057" y="4536567"/>
                </a:lnTo>
                <a:lnTo>
                  <a:pt x="8965057" y="0"/>
                </a:lnTo>
                <a:lnTo>
                  <a:pt x="0" y="0"/>
                </a:lnTo>
                <a:lnTo>
                  <a:pt x="0" y="4536567"/>
                </a:lnTo>
                <a:close/>
              </a:path>
            </a:pathLst>
          </a:custGeom>
          <a:solidFill>
            <a:srgbClr val="FFFFFF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4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013522E-F961-4F42-8AE0-6C2D84D96996}" type="datetimeFigureOut">
              <a:rPr lang="en-US"/>
              <a:pPr>
                <a:defRPr/>
              </a:pPr>
              <a:t>2/5/2019</a:t>
            </a:fld>
            <a:endParaRPr lang="en-US"/>
          </a:p>
        </p:txBody>
      </p:sp>
      <p:sp>
        <p:nvSpPr>
          <p:cNvPr id="6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977ACC65-2CC5-4361-86E5-FBE82B960E6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9284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2955" y="2126645"/>
            <a:ext cx="8873490" cy="146730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5910" y="3879004"/>
            <a:ext cx="7307580" cy="174935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6861C-2AB0-464B-9942-29C51B18542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D2C8C-3BF9-469E-9ABB-4AF8867682B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767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E3E68-BBBD-49F5-9632-764CC435C65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2B4C3-91D1-4888-87B5-9C6A8A0E54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1300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641" y="4398904"/>
            <a:ext cx="8873490" cy="135955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4641" y="2901496"/>
            <a:ext cx="8873490" cy="149740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876A7-F2DA-415A-9699-C3B47F5C3D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CBB3A-BFC3-49D6-888C-046066A7CE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679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6589B-A6A1-4266-9737-7840FE1038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3110E-8C2B-4CF4-8437-AD33EC7F2E7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1847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21970" y="1597402"/>
            <a:ext cx="4610735" cy="451758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06695" y="1597402"/>
            <a:ext cx="4610735" cy="451758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FB753-5FBD-411D-8335-7310EEA5D99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44F13-AAAC-4D41-9355-0F5FFE6E45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5920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1970" y="1532270"/>
            <a:ext cx="4612548" cy="63857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1970" y="2170847"/>
            <a:ext cx="4612548" cy="39439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03074" y="1532270"/>
            <a:ext cx="4614360" cy="63857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303074" y="2170847"/>
            <a:ext cx="4614360" cy="39439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DDA57-595C-4D31-9C86-1E28D105ADA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442CD-0EBF-4A30-BB1A-0D0DFFCB29F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9779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E989A-75D0-4BBC-A444-91FD0CD5654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D2F17-1A9B-4A90-89FB-5622333977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2674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1D7B2-BD0F-4481-A235-11019DA67E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5A2C0-08DD-4A6B-A7FD-D1FC92E8AFF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1722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156" y="272544"/>
            <a:ext cx="3434491" cy="11598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81515" y="272708"/>
            <a:ext cx="5835915" cy="584227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2156" y="1432608"/>
            <a:ext cx="3434491" cy="46823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27FAD-4124-44B4-B367-DC9D5A4775F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823B3-4884-4758-90FC-C90F2B3D2E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3927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6195" y="4791710"/>
            <a:ext cx="6263640" cy="5656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46195" y="611640"/>
            <a:ext cx="6263640" cy="410718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46195" y="5357398"/>
            <a:ext cx="6263640" cy="8033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FF1BD-EB7D-4438-89BB-F103292B83C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25A97-5101-47C4-B5D7-FE6A5063D7D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9669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47816-A23D-4378-9E30-E0B5847ADBF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63328-DA58-4068-80F7-AF18CFFF414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5529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68565" y="274295"/>
            <a:ext cx="2348865" cy="584068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1970" y="274295"/>
            <a:ext cx="6872605" cy="58406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ADA38-BE38-49E5-9C08-3A1B8FD50EF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DCF93-1DED-46B3-8FCD-28163DEE7ED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0836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2955" y="2126637"/>
            <a:ext cx="8873490" cy="146730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5910" y="3879004"/>
            <a:ext cx="7307580" cy="174935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B52E0-2A94-43CB-A8DA-62BDED87B4CF}" type="datetimeFigureOut">
              <a:rPr lang="ru-RU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39BE3-6800-4FE4-AE69-573B3337A3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594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D3293-AE91-43D4-892E-091B7247B104}" type="datetimeFigureOut">
              <a:rPr lang="ru-RU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ECC5B-F20D-4552-A738-DE2ED44658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877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641" y="4398947"/>
            <a:ext cx="8873490" cy="135955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4641" y="2901539"/>
            <a:ext cx="8873490" cy="149740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DA943-41A7-4773-86C3-20788939B9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518DB-7757-4960-94B4-7A0E87BEEF5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3208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641" y="4398896"/>
            <a:ext cx="8873490" cy="135955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4641" y="2901488"/>
            <a:ext cx="8873490" cy="149740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A3BD4-558F-4DBC-B23E-C7F220305E94}" type="datetimeFigureOut">
              <a:rPr lang="ru-RU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48496-8A6A-459F-95D0-A2F61446A1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465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21970" y="1597394"/>
            <a:ext cx="4610735" cy="451758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06695" y="1597394"/>
            <a:ext cx="4610735" cy="451758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C9BC4-F86B-4788-A1A7-758411D4848F}" type="datetimeFigureOut">
              <a:rPr lang="ru-RU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93F65-5004-47F0-8BCF-7EDB1F4CB5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046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1970" y="1532270"/>
            <a:ext cx="4612548" cy="63857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1970" y="2170847"/>
            <a:ext cx="4612548" cy="39439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03074" y="1532270"/>
            <a:ext cx="4614360" cy="63857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303074" y="2170847"/>
            <a:ext cx="4614360" cy="39439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A7797-DCBF-4B23-BE7A-0B47205A305F}" type="datetimeFigureOut">
              <a:rPr lang="ru-RU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D4F5F-19E6-4F0D-AFF5-38410F220A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1236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4EF55-2FE1-47DD-B952-86F5C529E622}" type="datetimeFigureOut">
              <a:rPr lang="ru-RU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40C9A-34DB-4D10-9F20-8406D163C1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2857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17AA3-1693-470C-94A4-E6B274DC91AA}" type="datetimeFigureOut">
              <a:rPr lang="ru-RU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E510F-3F76-4798-BA9B-2057C7FD8A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1802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150" y="272544"/>
            <a:ext cx="3434491" cy="11598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81515" y="272702"/>
            <a:ext cx="5835915" cy="584227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2150" y="1432600"/>
            <a:ext cx="3434491" cy="46823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BBFFA-8239-4AE2-893B-77533FB14F40}" type="datetimeFigureOut">
              <a:rPr lang="ru-RU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10D5A-7697-4835-A536-8ECFAD151E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1783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6195" y="4791710"/>
            <a:ext cx="6263640" cy="5656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46195" y="611640"/>
            <a:ext cx="6263640" cy="410718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46195" y="5357398"/>
            <a:ext cx="6263640" cy="8033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5689A-6A51-4F04-B888-49CDFF9BDC40}" type="datetimeFigureOut">
              <a:rPr lang="ru-RU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55A08-25F5-410E-93C5-38B11D9385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1235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DF767-06AB-4F27-8C70-8439504C7A8A}" type="datetimeFigureOut">
              <a:rPr lang="ru-RU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19F6F-8B20-47DB-8C90-75A22BE9CB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924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68565" y="274287"/>
            <a:ext cx="2348865" cy="584068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1970" y="274287"/>
            <a:ext cx="6872605" cy="58406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98513-79A0-483C-92C7-D86C2BF34927}" type="datetimeFigureOut">
              <a:rPr lang="ru-RU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9700F-55F9-4F37-8705-283D7BE666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6798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2126480"/>
            <a:ext cx="8873490" cy="146730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5910" y="3879004"/>
            <a:ext cx="7307580" cy="174935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2F4FE-86A9-4BB6-9813-C81D671E4D5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71695-0638-469D-AC6A-881AF96CD5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7334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21970" y="1597445"/>
            <a:ext cx="4610735" cy="451758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06695" y="1597445"/>
            <a:ext cx="4610735" cy="451758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744A1-C196-42BD-8E9B-92C1696822E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2FFEE-C6D2-42DC-9B60-1C6E7F1B750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9752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4E493-3D8F-4F90-A4E9-80DFC1D979B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36CB7-530F-4A00-A31F-5725FF1823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95821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641" y="4398739"/>
            <a:ext cx="8873490" cy="135955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641" y="2901331"/>
            <a:ext cx="8873490" cy="149740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7251F-F03C-4748-ACCB-466AAC8BED4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3341B-58DB-4602-8669-EE47DC8D70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14781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1970" y="1597237"/>
            <a:ext cx="4610735" cy="451758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06695" y="1597237"/>
            <a:ext cx="4610735" cy="451758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64F24-7437-42D8-A12A-6618146D26C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F2CA2-DC3F-41EC-B4C9-857EB297FE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2383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1970" y="1532270"/>
            <a:ext cx="4612548" cy="63857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" y="2170847"/>
            <a:ext cx="4612548" cy="39439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03071" y="1532270"/>
            <a:ext cx="4614360" cy="63857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03071" y="2170847"/>
            <a:ext cx="4614360" cy="39439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351D2-DB6C-4E3A-B32B-7AC35CB6357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DAFE6-3643-4E94-B323-C35104726A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33457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B6547-1819-46CF-9966-5914125EF7A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20102-66AD-401C-9CB5-0254696B31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99344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D9D82-C4A1-476E-A0F7-A2FE2BB0C7C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79407-03BB-414A-9620-1AD07BC5B6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7302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970" y="272544"/>
            <a:ext cx="3434491" cy="11598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515" y="272545"/>
            <a:ext cx="5835915" cy="584227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1970" y="1432443"/>
            <a:ext cx="3434491" cy="46823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7A2F1-7611-492D-AAAE-B998E501B12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B6065-9459-401E-8C02-4CBEE2DC5D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63357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6195" y="4791710"/>
            <a:ext cx="6263640" cy="5656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46195" y="611640"/>
            <a:ext cx="6263640" cy="410718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46195" y="5357398"/>
            <a:ext cx="6263640" cy="8033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01A84-735E-4B5A-A5FD-EDB76253CF8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76431-6A32-48EF-A611-CA8A799A0C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5711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18220-C8B2-4D87-98CA-D02F8679A90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134CE-1606-48D2-A510-09F95CFF48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88771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68565" y="274130"/>
            <a:ext cx="2348865" cy="584068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1970" y="274130"/>
            <a:ext cx="6872605" cy="58406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F683B-769A-4AD8-99E1-7FDEA3A3F76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C4996-6FB5-4800-AA9D-5008E372DE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4058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1970" y="1532270"/>
            <a:ext cx="4612548" cy="63857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1970" y="2170847"/>
            <a:ext cx="4612548" cy="39439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03074" y="1532270"/>
            <a:ext cx="4614360" cy="63857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303074" y="2170847"/>
            <a:ext cx="4614360" cy="39439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626B6-2A74-470B-A4CD-05A3291643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8A188-3AC3-40F4-838B-3A78DBE36C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8496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051969" y="1411246"/>
            <a:ext cx="240106" cy="209923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321237" y="1342237"/>
            <a:ext cx="72496" cy="64966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635506" y="359231"/>
            <a:ext cx="8455914" cy="1469458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635506" y="1846638"/>
            <a:ext cx="8455914" cy="1749354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  <a:extLst/>
          </a:lstStyle>
          <a:p>
            <a:pPr>
              <a:defRPr/>
            </a:pPr>
            <a:fld id="{BE84CDD3-0AED-4C89-9352-B5755B0172A4}" type="datetimeFigureOut">
              <a:rPr lang="ru-RU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  <a:extLst/>
          </a:lstStyle>
          <a:p>
            <a:pPr>
              <a:defRPr/>
            </a:pPr>
            <a:fld id="{1DDFE669-BFA5-430A-9748-D9163F584B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4332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  <a:extLst/>
          </a:lstStyle>
          <a:p>
            <a:pPr>
              <a:defRPr/>
            </a:pPr>
            <a:fld id="{F62483CE-1407-42EA-9620-10971C849779}" type="datetimeFigureOut">
              <a:rPr lang="ru-RU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  <a:extLst/>
          </a:lstStyle>
          <a:p>
            <a:pPr>
              <a:defRPr/>
            </a:pPr>
            <a:fld id="{FA3BCC52-5CF0-4C73-B444-70082EBD4A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9980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06225" y="0"/>
            <a:ext cx="7829550" cy="68453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609850" y="0"/>
            <a:ext cx="86995" cy="68453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480067" y="2809443"/>
            <a:ext cx="240106" cy="209923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749405" y="2741289"/>
            <a:ext cx="72496" cy="63382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3664" y="2595509"/>
            <a:ext cx="7307580" cy="2281767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43664" y="1064825"/>
            <a:ext cx="7307580" cy="1506916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  <a:extLst/>
          </a:lstStyle>
          <a:p>
            <a:pPr>
              <a:defRPr/>
            </a:pPr>
            <a:fld id="{940C5807-2A60-4E79-8DAD-7ED074C17239}" type="datetimeFigureOut">
              <a:rPr lang="ru-RU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  <a:extLst/>
          </a:lstStyle>
          <a:p>
            <a:pPr>
              <a:defRPr/>
            </a:pPr>
            <a:fld id="{89E23412-7A34-4211-8C1F-230B72F02A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6756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8986" y="273812"/>
            <a:ext cx="8560308" cy="1140883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38986" y="1521178"/>
            <a:ext cx="4175760" cy="46548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23534" y="1521178"/>
            <a:ext cx="4175760" cy="46548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  <a:extLst/>
          </a:lstStyle>
          <a:p>
            <a:pPr>
              <a:defRPr/>
            </a:pPr>
            <a:fld id="{F0FE1DF8-436C-4EDC-A759-5412297EFE33}" type="datetimeFigureOut">
              <a:rPr lang="ru-RU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  <a:extLst/>
          </a:lstStyle>
          <a:p>
            <a:pPr>
              <a:defRPr/>
            </a:pPr>
            <a:fld id="{863425B7-0106-47B1-91F3-499FB452BC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9088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970" y="5150962"/>
            <a:ext cx="9395460" cy="1140883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1970" y="327852"/>
            <a:ext cx="4593336" cy="638895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324094" y="327852"/>
            <a:ext cx="4593336" cy="638895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521970" y="967541"/>
            <a:ext cx="4593336" cy="410718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324094" y="967541"/>
            <a:ext cx="4593336" cy="410718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  <a:extLst/>
          </a:lstStyle>
          <a:p>
            <a:pPr>
              <a:defRPr/>
            </a:pPr>
            <a:fld id="{CD6A343F-7F4E-434E-9C8E-31162E0B46BB}" type="datetimeFigureOut">
              <a:rPr lang="ru-RU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  <a:extLst/>
          </a:lstStyle>
          <a:p>
            <a:pPr>
              <a:defRPr/>
            </a:pPr>
            <a:fld id="{7ACCDE47-FEDE-4415-93B8-ECB7E90332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053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8986" y="273812"/>
            <a:ext cx="8560308" cy="1140883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  <a:extLst/>
          </a:lstStyle>
          <a:p>
            <a:pPr>
              <a:defRPr/>
            </a:pPr>
            <a:fld id="{4F50AC60-491C-4382-9F87-1575BDDFFF03}" type="datetimeFigureOut">
              <a:rPr lang="ru-RU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  <a:extLst/>
          </a:lstStyle>
          <a:p>
            <a:pPr>
              <a:defRPr/>
            </a:pPr>
            <a:fld id="{9ED2223F-68B2-4423-8861-19F827EB79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9703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8122" y="0"/>
            <a:ext cx="9281278" cy="68453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158122" y="0"/>
            <a:ext cx="83370" cy="68453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  <a:extLst/>
          </a:lstStyle>
          <a:p>
            <a:pPr>
              <a:defRPr/>
            </a:pPr>
            <a:fld id="{E7474B88-F555-4849-AEB3-0DB34267D59A}" type="datetimeFigureOut">
              <a:rPr lang="ru-RU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  <a:extLst/>
          </a:lstStyle>
          <a:p>
            <a:pPr>
              <a:defRPr/>
            </a:pPr>
            <a:fld id="{6D13CB14-4443-40DC-91C8-9F608F08D3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4151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970" y="216377"/>
            <a:ext cx="4349750" cy="1159898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21970" y="1404359"/>
            <a:ext cx="4349750" cy="697206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521970" y="2129832"/>
            <a:ext cx="9308465" cy="39851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  <a:extLst/>
          </a:lstStyle>
          <a:p>
            <a:pPr>
              <a:defRPr/>
            </a:pPr>
            <a:fld id="{EF0A49D6-0FBA-4D4D-820F-77F9275AB7CB}" type="datetimeFigureOut">
              <a:rPr lang="ru-RU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  <a:extLst/>
          </a:lstStyle>
          <a:p>
            <a:pPr>
              <a:defRPr/>
            </a:pPr>
            <a:fld id="{187B1B22-09E7-4B4D-B619-48EA1C34CB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7789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69950" y="1064885"/>
            <a:ext cx="5219700" cy="4563533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1B6FD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453099" y="952350"/>
            <a:ext cx="782955" cy="20440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712672" y="934890"/>
            <a:ext cx="741270" cy="204409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0873" y="1064825"/>
            <a:ext cx="3131820" cy="1977531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956945" y="1141069"/>
            <a:ext cx="5045710" cy="3508023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56945" y="4791892"/>
            <a:ext cx="5045710" cy="760589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  <a:extLst/>
          </a:lstStyle>
          <a:p>
            <a:pPr>
              <a:defRPr/>
            </a:pPr>
            <a:fld id="{2439EAE8-ED48-4F88-AD45-378896B1AAA4}" type="datetimeFigureOut">
              <a:rPr lang="ru-RU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  <a:extLst/>
          </a:lstStyle>
          <a:p>
            <a:pPr>
              <a:defRPr/>
            </a:pPr>
            <a:fld id="{384DC45F-3473-4868-A221-92F1E534BF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267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  <a:extLst/>
          </a:lstStyle>
          <a:p>
            <a:pPr>
              <a:defRPr/>
            </a:pPr>
            <a:fld id="{370D2207-BCD8-4DBF-9686-C3639171AA4F}" type="datetimeFigureOut">
              <a:rPr lang="ru-RU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  <a:extLst/>
          </a:lstStyle>
          <a:p>
            <a:pPr>
              <a:defRPr/>
            </a:pPr>
            <a:fld id="{A7BBC48E-4BB1-4431-9DE9-0E9CB58D8E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984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BDDA5-D97C-4DA4-AFA8-F5CCEF319B2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C000C-0A7C-4E4F-BC29-285C398D801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15782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29550" y="274313"/>
            <a:ext cx="2087880" cy="584068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04925" y="274314"/>
            <a:ext cx="6350635" cy="5840689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  <a:extLst/>
          </a:lstStyle>
          <a:p>
            <a:pPr>
              <a:defRPr/>
            </a:pPr>
            <a:fld id="{40680096-94FB-47A9-B9A9-9B1E7A88A7FE}" type="datetimeFigureOut">
              <a:rPr lang="ru-RU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  <a:extLst/>
          </a:lstStyle>
          <a:p>
            <a:pPr>
              <a:defRPr/>
            </a:pPr>
            <a:fld id="{4B884EBC-8E6C-499D-9FD2-3F394B098F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2451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2955" y="2126610"/>
            <a:ext cx="8873490" cy="146730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5910" y="3879004"/>
            <a:ext cx="7307580" cy="174935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B52E0-2A94-43CB-A8DA-62BDED87B4CF}" type="datetimeFigureOut">
              <a:rPr lang="ru-RU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39BE3-6800-4FE4-AE69-573B3337A3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2356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D3293-AE91-43D4-892E-091B7247B104}" type="datetimeFigureOut">
              <a:rPr lang="ru-RU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ECC5B-F20D-4552-A738-DE2ED44658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4332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641" y="4398869"/>
            <a:ext cx="8873490" cy="135955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4641" y="2901461"/>
            <a:ext cx="8873490" cy="149740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A3BD4-558F-4DBC-B23E-C7F220305E94}" type="datetimeFigureOut">
              <a:rPr lang="ru-RU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48496-8A6A-459F-95D0-A2F61446A1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9652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21970" y="1597367"/>
            <a:ext cx="4610735" cy="451758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06695" y="1597367"/>
            <a:ext cx="4610735" cy="451758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C9BC4-F86B-4788-A1A7-758411D4848F}" type="datetimeFigureOut">
              <a:rPr lang="ru-RU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93F65-5004-47F0-8BCF-7EDB1F4CB5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2814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1970" y="1532270"/>
            <a:ext cx="4612548" cy="63857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1970" y="2170847"/>
            <a:ext cx="4612548" cy="39439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03074" y="1532270"/>
            <a:ext cx="4614360" cy="63857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303074" y="2170847"/>
            <a:ext cx="4614360" cy="39439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A7797-DCBF-4B23-BE7A-0B47205A305F}" type="datetimeFigureOut">
              <a:rPr lang="ru-RU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D4F5F-19E6-4F0D-AFF5-38410F220A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7540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4EF55-2FE1-47DD-B952-86F5C529E622}" type="datetimeFigureOut">
              <a:rPr lang="ru-RU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40C9A-34DB-4D10-9F20-8406D163C1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3608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17AA3-1693-470C-94A4-E6B274DC91AA}" type="datetimeFigureOut">
              <a:rPr lang="ru-RU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E510F-3F76-4798-BA9B-2057C7FD8A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49393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119" y="272544"/>
            <a:ext cx="3434491" cy="11598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81515" y="272675"/>
            <a:ext cx="5835915" cy="584227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2119" y="1432573"/>
            <a:ext cx="3434491" cy="46823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BBFFA-8239-4AE2-893B-77533FB14F40}" type="datetimeFigureOut">
              <a:rPr lang="ru-RU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10D5A-7697-4835-A536-8ECFAD151E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2303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6195" y="4791710"/>
            <a:ext cx="6263640" cy="5656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46195" y="611640"/>
            <a:ext cx="6263640" cy="410718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46195" y="5357398"/>
            <a:ext cx="6263640" cy="8033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5689A-6A51-4F04-B888-49CDFF9BDC40}" type="datetimeFigureOut">
              <a:rPr lang="ru-RU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55A08-25F5-410E-93C5-38B11D9385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014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5D3FD-B0CF-44F3-97E3-8B59221549E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A42C1-A78C-48AE-88AD-7DCEA2BBCBE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4694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DF767-06AB-4F27-8C70-8439504C7A8A}" type="datetimeFigureOut">
              <a:rPr lang="ru-RU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19F6F-8B20-47DB-8C90-75A22BE9CB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85207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68565" y="274260"/>
            <a:ext cx="2348865" cy="584068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1970" y="274260"/>
            <a:ext cx="6872605" cy="58406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98513-79A0-483C-92C7-D86C2BF34927}" type="datetimeFigureOut">
              <a:rPr lang="ru-RU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9700F-55F9-4F37-8705-283D7BE666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9261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A407657A-8AF2-4542-9028-0AB46A6943CF}" type="datetimeFigureOut">
              <a:rPr lang="en-US"/>
              <a:pPr>
                <a:defRPr/>
              </a:pPr>
              <a:t>2/5/2019</a:t>
            </a:fld>
            <a:endParaRPr lang="en-US"/>
          </a:p>
        </p:txBody>
      </p:sp>
      <p:sp>
        <p:nvSpPr>
          <p:cNvPr id="6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94142A56-40BF-4306-BF71-53EE5F1CA6D8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0013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208" y="272544"/>
            <a:ext cx="3434491" cy="11598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81515" y="272708"/>
            <a:ext cx="5835915" cy="584227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2208" y="1432621"/>
            <a:ext cx="3434491" cy="46823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D6035-E149-4937-AF64-61177162BC9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2F692-B3E9-431C-B455-AC7E095A4F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761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6195" y="4791710"/>
            <a:ext cx="6263640" cy="5656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46195" y="611640"/>
            <a:ext cx="6263640" cy="410718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46195" y="5357398"/>
            <a:ext cx="6263640" cy="8033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F90B8-299F-4620-B91C-C7F369C572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1D5BB-8DEC-4C9D-8380-0F32F733187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379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2000">
              <a:srgbClr val="FFFFFF"/>
            </a:gs>
            <a:gs pos="39999">
              <a:srgbClr val="DCE6F2"/>
            </a:gs>
            <a:gs pos="70000">
              <a:srgbClr val="DCE6F2"/>
            </a:gs>
            <a:gs pos="100000">
              <a:srgbClr val="FFEBFA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21970" y="274172"/>
            <a:ext cx="9395460" cy="1140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21970" y="1597391"/>
            <a:ext cx="9395460" cy="4517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1970" y="6344733"/>
            <a:ext cx="2435860" cy="3644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7EDBED-94F4-455E-99FA-822EA631ECE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66795" y="6344733"/>
            <a:ext cx="3305810" cy="3644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81570" y="6344733"/>
            <a:ext cx="2435860" cy="3644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086F5BE-37B2-428F-B1A1-4B38ABA798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251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2000">
              <a:srgbClr val="FFFFFF"/>
            </a:gs>
            <a:gs pos="39999">
              <a:srgbClr val="DCE6F2"/>
            </a:gs>
            <a:gs pos="70000">
              <a:srgbClr val="DCE6F2"/>
            </a:gs>
            <a:gs pos="100000">
              <a:srgbClr val="FFEBFA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Holder 2"/>
          <p:cNvSpPr>
            <a:spLocks noGrp="1"/>
          </p:cNvSpPr>
          <p:nvPr>
            <p:ph type="title"/>
          </p:nvPr>
        </p:nvSpPr>
        <p:spPr bwMode="auto">
          <a:xfrm>
            <a:off x="202993" y="317005"/>
            <a:ext cx="10033423" cy="277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altLang="ru-RU" smtClean="0"/>
          </a:p>
        </p:txBody>
      </p:sp>
      <p:sp>
        <p:nvSpPr>
          <p:cNvPr id="3075" name="Holder 3"/>
          <p:cNvSpPr>
            <a:spLocks noGrp="1"/>
          </p:cNvSpPr>
          <p:nvPr>
            <p:ph type="body" idx="1"/>
          </p:nvPr>
        </p:nvSpPr>
        <p:spPr bwMode="auto">
          <a:xfrm>
            <a:off x="246486" y="1376983"/>
            <a:ext cx="5098270" cy="277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alt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548671" y="6366856"/>
            <a:ext cx="3342058" cy="277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21970" y="6366856"/>
            <a:ext cx="2401425" cy="277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C2DFF777-D7DC-46FD-BBF0-B589C1F847E6}" type="datetimeFigureOut">
              <a:rPr lang="en-US"/>
              <a:pPr>
                <a:defRPr/>
              </a:pPr>
              <a:t>2/5/2019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94613" y="6452329"/>
            <a:ext cx="146803" cy="461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5400" fontAlgn="auto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A75FD4A5-2D05-486A-96CE-2FA218539DA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3331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2000">
              <a:srgbClr val="FFFFFF"/>
            </a:gs>
            <a:gs pos="39999">
              <a:srgbClr val="DCE6F2"/>
            </a:gs>
            <a:gs pos="70000">
              <a:srgbClr val="DCE6F2"/>
            </a:gs>
            <a:gs pos="100000">
              <a:srgbClr val="FFEBFA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21970" y="274172"/>
            <a:ext cx="9395460" cy="1140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21970" y="1597316"/>
            <a:ext cx="9395460" cy="4517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1970" y="6344658"/>
            <a:ext cx="2435860" cy="3644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E37B30-3D3D-4EA0-8BC6-935E7F8F0FD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66795" y="6344658"/>
            <a:ext cx="3305810" cy="3644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81570" y="6344658"/>
            <a:ext cx="2435860" cy="3644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94DB457-5E97-486F-99DF-CD3EDF260C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405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521970" y="274172"/>
            <a:ext cx="9395460" cy="1140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521970" y="1597340"/>
            <a:ext cx="9395460" cy="4517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1970" y="6344682"/>
            <a:ext cx="2435860" cy="3644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89273AA-E584-473B-934C-5B8EB56420A3}" type="datetimeFigureOut">
              <a:rPr lang="ru-RU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66795" y="6344682"/>
            <a:ext cx="3305810" cy="3644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81570" y="6344682"/>
            <a:ext cx="2435860" cy="3644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EA6DCC7-D1DA-4F26-A807-92502AEC02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724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21970" y="274130"/>
            <a:ext cx="9395460" cy="1140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  <a:endParaRPr lang="ru-RU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21970" y="1597237"/>
            <a:ext cx="9395460" cy="4517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  <a:endParaRPr lang="ru-RU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1970" y="6344579"/>
            <a:ext cx="2435860" cy="3644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F1F50B3-26A3-4D55-94E7-B5C49A76A14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66795" y="6344579"/>
            <a:ext cx="3305810" cy="3644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81570" y="6344579"/>
            <a:ext cx="2435860" cy="36444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02A78F-F347-4054-B2F9-395EB92624E7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219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931572" y="-814464"/>
            <a:ext cx="1870393" cy="1635266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92114" y="20728"/>
            <a:ext cx="1944701" cy="1700233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208794" y="1053123"/>
            <a:ext cx="1285194" cy="1100582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56455" y="0"/>
            <a:ext cx="9283091" cy="68453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38406" y="274172"/>
            <a:ext cx="8561758" cy="1140883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105" name="Текст 8"/>
          <p:cNvSpPr>
            <a:spLocks noGrp="1"/>
          </p:cNvSpPr>
          <p:nvPr>
            <p:ph type="body" idx="1"/>
          </p:nvPr>
        </p:nvSpPr>
        <p:spPr bwMode="auto">
          <a:xfrm>
            <a:off x="1638406" y="1445119"/>
            <a:ext cx="8561758" cy="479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4088765" y="6293873"/>
            <a:ext cx="2435860" cy="475368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C6E7FC">
                    <a:shade val="50000"/>
                    <a:satMod val="200000"/>
                  </a:srgbClr>
                </a:solidFill>
                <a:latin typeface="Corbel"/>
              </a:defRPr>
            </a:lvl1pPr>
            <a:extLst/>
          </a:lstStyle>
          <a:p>
            <a:pPr>
              <a:defRPr/>
            </a:pPr>
            <a:fld id="{16DBF789-349A-4FEA-A851-CA5A2E895C33}" type="datetimeFigureOut">
              <a:rPr lang="ru-RU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6524625" y="6293873"/>
            <a:ext cx="3305810" cy="475368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C6E7FC">
                    <a:shade val="50000"/>
                    <a:satMod val="200000"/>
                  </a:srgbClr>
                </a:solidFill>
                <a:effectLst/>
                <a:latin typeface="Corbel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9834060" y="6293873"/>
            <a:ext cx="521970" cy="475368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C6E7FC">
                    <a:shade val="50000"/>
                    <a:satMod val="200000"/>
                  </a:srgbClr>
                </a:solidFill>
                <a:effectLst/>
                <a:latin typeface="Corbel"/>
              </a:defRPr>
            </a:lvl1pPr>
            <a:extLst/>
          </a:lstStyle>
          <a:p>
            <a:pPr>
              <a:defRPr/>
            </a:pPr>
            <a:fld id="{8D8CE503-1C1A-40AC-A773-24F9D47561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158122" y="0"/>
            <a:ext cx="83370" cy="68453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895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003B9A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003B9A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003B9A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003B9A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003B9A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003B9A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003B9A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003B9A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003B9A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5BD078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A5D028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521970" y="274172"/>
            <a:ext cx="9395460" cy="1140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521970" y="1597313"/>
            <a:ext cx="9395460" cy="4517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1970" y="6344655"/>
            <a:ext cx="2435860" cy="3644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89273AA-E584-473B-934C-5B8EB56420A3}" type="datetimeFigureOut">
              <a:rPr lang="ru-RU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66795" y="6344655"/>
            <a:ext cx="3305810" cy="3644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81570" y="6344655"/>
            <a:ext cx="2435860" cy="3644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EA6DCC7-D1DA-4F26-A807-92502AEC02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960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  <p:sldLayoutId id="21474839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jpg"/><Relationship Id="rId3" Type="http://schemas.openxmlformats.org/officeDocument/2006/relationships/image" Target="../media/image4.png"/><Relationship Id="rId7" Type="http://schemas.openxmlformats.org/officeDocument/2006/relationships/image" Target="../media/image38.jpg"/><Relationship Id="rId12" Type="http://schemas.openxmlformats.org/officeDocument/2006/relationships/image" Target="../media/image4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jpg"/><Relationship Id="rId10" Type="http://schemas.openxmlformats.org/officeDocument/2006/relationships/image" Target="../media/image41.png"/><Relationship Id="rId4" Type="http://schemas.openxmlformats.org/officeDocument/2006/relationships/image" Target="../media/image7.jpeg"/><Relationship Id="rId9" Type="http://schemas.openxmlformats.org/officeDocument/2006/relationships/image" Target="../media/image40.jpg"/><Relationship Id="rId14" Type="http://schemas.openxmlformats.org/officeDocument/2006/relationships/image" Target="../media/image4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4.png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7.jpeg"/><Relationship Id="rId4" Type="http://schemas.openxmlformats.org/officeDocument/2006/relationships/diagramLayout" Target="../diagrams/layout6.xml"/><Relationship Id="rId9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4.pn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5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microsoft.com/office/2007/relationships/hdphoto" Target="../media/hdphoto1.wdp"/><Relationship Id="rId7" Type="http://schemas.openxmlformats.org/officeDocument/2006/relationships/diagramLayout" Target="../diagrams/layou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0.xml"/><Relationship Id="rId6" Type="http://schemas.openxmlformats.org/officeDocument/2006/relationships/diagramData" Target="../diagrams/data1.xml"/><Relationship Id="rId5" Type="http://schemas.openxmlformats.org/officeDocument/2006/relationships/image" Target="../media/image7.jpeg"/><Relationship Id="rId10" Type="http://schemas.microsoft.com/office/2007/relationships/diagramDrawing" Target="../diagrams/drawing1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image" Target="../media/image14.jpeg"/><Relationship Id="rId3" Type="http://schemas.microsoft.com/office/2007/relationships/hdphoto" Target="../media/hdphoto1.wdp"/><Relationship Id="rId7" Type="http://schemas.openxmlformats.org/officeDocument/2006/relationships/diagramLayout" Target="../diagrams/layout2.xml"/><Relationship Id="rId12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0.xml"/><Relationship Id="rId6" Type="http://schemas.openxmlformats.org/officeDocument/2006/relationships/diagramData" Target="../diagrams/data2.xml"/><Relationship Id="rId11" Type="http://schemas.openxmlformats.org/officeDocument/2006/relationships/image" Target="../media/image12.jpeg"/><Relationship Id="rId5" Type="http://schemas.openxmlformats.org/officeDocument/2006/relationships/image" Target="../media/image7.jpeg"/><Relationship Id="rId10" Type="http://schemas.microsoft.com/office/2007/relationships/diagramDrawing" Target="../diagrams/drawing2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2.xml"/><Relationship Id="rId1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openxmlformats.org/officeDocument/2006/relationships/diagramQuickStyle" Target="../diagrams/quickStyle4.xml"/><Relationship Id="rId18" Type="http://schemas.openxmlformats.org/officeDocument/2006/relationships/diagramQuickStyle" Target="../diagrams/quickStyle5.xml"/><Relationship Id="rId3" Type="http://schemas.openxmlformats.org/officeDocument/2006/relationships/image" Target="../media/image16.png"/><Relationship Id="rId7" Type="http://schemas.openxmlformats.org/officeDocument/2006/relationships/diagramLayout" Target="../diagrams/layout3.xml"/><Relationship Id="rId12" Type="http://schemas.openxmlformats.org/officeDocument/2006/relationships/diagramLayout" Target="../diagrams/layout4.xml"/><Relationship Id="rId17" Type="http://schemas.openxmlformats.org/officeDocument/2006/relationships/diagramLayout" Target="../diagrams/layout5.xml"/><Relationship Id="rId2" Type="http://schemas.openxmlformats.org/officeDocument/2006/relationships/notesSlide" Target="../notesSlides/notesSlide2.xml"/><Relationship Id="rId16" Type="http://schemas.openxmlformats.org/officeDocument/2006/relationships/diagramData" Target="../diagrams/data5.xml"/><Relationship Id="rId20" Type="http://schemas.microsoft.com/office/2007/relationships/diagramDrawing" Target="../diagrams/drawing5.xml"/><Relationship Id="rId1" Type="http://schemas.openxmlformats.org/officeDocument/2006/relationships/slideLayout" Target="../slideLayouts/slideLayout13.xml"/><Relationship Id="rId6" Type="http://schemas.openxmlformats.org/officeDocument/2006/relationships/diagramData" Target="../diagrams/data3.xml"/><Relationship Id="rId11" Type="http://schemas.openxmlformats.org/officeDocument/2006/relationships/diagramData" Target="../diagrams/data4.xml"/><Relationship Id="rId5" Type="http://schemas.openxmlformats.org/officeDocument/2006/relationships/image" Target="../media/image7.jpeg"/><Relationship Id="rId15" Type="http://schemas.microsoft.com/office/2007/relationships/diagramDrawing" Target="../diagrams/drawing4.xml"/><Relationship Id="rId10" Type="http://schemas.microsoft.com/office/2007/relationships/diagramDrawing" Target="../diagrams/drawing3.xml"/><Relationship Id="rId19" Type="http://schemas.openxmlformats.org/officeDocument/2006/relationships/diagramColors" Target="../diagrams/colors5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3.xml"/><Relationship Id="rId14" Type="http://schemas.openxmlformats.org/officeDocument/2006/relationships/diagramColors" Target="../diagrams/colors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0.xml"/><Relationship Id="rId6" Type="http://schemas.openxmlformats.org/officeDocument/2006/relationships/chart" Target="../charts/chart1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73025"/>
            <a:ext cx="10382569" cy="6747456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</p:pic>
      <p:sp>
        <p:nvSpPr>
          <p:cNvPr id="4" name="Прямоугольник 12"/>
          <p:cNvSpPr/>
          <p:nvPr/>
        </p:nvSpPr>
        <p:spPr>
          <a:xfrm>
            <a:off x="33338" y="73025"/>
            <a:ext cx="10382569" cy="1543891"/>
          </a:xfrm>
          <a:prstGeom prst="rect">
            <a:avLst/>
          </a:prstGeom>
          <a:solidFill>
            <a:schemeClr val="accent1">
              <a:alpha val="6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solidFill>
                  <a:srgbClr val="002060"/>
                </a:solidFill>
                <a:latin typeface="Arial Black" panose="020B0A04020102020204" pitchFamily="34" charset="0"/>
                <a:cs typeface="Segoe UI" pitchFamily="34" charset="0"/>
              </a:rPr>
              <a:t>Институт повышения квалификации 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err="1" smtClean="0">
                <a:solidFill>
                  <a:srgbClr val="002060"/>
                </a:solidFill>
                <a:latin typeface="Arial Black" panose="020B0A04020102020204" pitchFamily="34" charset="0"/>
                <a:cs typeface="Segoe UI" pitchFamily="34" charset="0"/>
              </a:rPr>
              <a:t>двудипломного</a:t>
            </a:r>
            <a:r>
              <a:rPr lang="ru-RU" altLang="ru-RU" sz="2400" dirty="0" smtClean="0">
                <a:solidFill>
                  <a:srgbClr val="002060"/>
                </a:solidFill>
                <a:latin typeface="Arial Black" panose="020B0A04020102020204" pitchFamily="34" charset="0"/>
                <a:cs typeface="Segoe UI" pitchFamily="34" charset="0"/>
              </a:rPr>
              <a:t> образования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err="1" smtClean="0">
                <a:solidFill>
                  <a:srgbClr val="002060"/>
                </a:solidFill>
                <a:latin typeface="Arial Black" panose="020B0A04020102020204" pitchFamily="34" charset="0"/>
                <a:cs typeface="Segoe UI" pitchFamily="34" charset="0"/>
              </a:rPr>
              <a:t>Алматинского</a:t>
            </a:r>
            <a:r>
              <a:rPr lang="ru-RU" altLang="ru-RU" sz="2400" dirty="0" smtClean="0">
                <a:solidFill>
                  <a:srgbClr val="002060"/>
                </a:solidFill>
                <a:latin typeface="Arial Black" panose="020B0A04020102020204" pitchFamily="34" charset="0"/>
                <a:cs typeface="Segoe UI" pitchFamily="34" charset="0"/>
              </a:rPr>
              <a:t> университета энергетики и связи</a:t>
            </a:r>
            <a:endParaRPr lang="ru-RU" altLang="ru-RU" sz="2400" dirty="0">
              <a:solidFill>
                <a:srgbClr val="002060"/>
              </a:solidFill>
              <a:latin typeface="Arial Black" panose="020B0A04020102020204" pitchFamily="34" charset="0"/>
              <a:cs typeface="Segoe UI" pitchFamily="34" charset="0"/>
            </a:endParaRPr>
          </a:p>
        </p:txBody>
      </p:sp>
      <p:sp>
        <p:nvSpPr>
          <p:cNvPr id="11" name="Прямоугольник 12"/>
          <p:cNvSpPr/>
          <p:nvPr/>
        </p:nvSpPr>
        <p:spPr>
          <a:xfrm>
            <a:off x="1" y="5856536"/>
            <a:ext cx="10448463" cy="10046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054" name="TextBox 2"/>
          <p:cNvSpPr txBox="1">
            <a:spLocks noChangeArrowheads="1"/>
          </p:cNvSpPr>
          <p:nvPr/>
        </p:nvSpPr>
        <p:spPr bwMode="auto">
          <a:xfrm>
            <a:off x="6350637" y="1369060"/>
            <a:ext cx="3860403" cy="369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prstClr val="black"/>
              </a:solidFill>
            </a:endParaRPr>
          </a:p>
        </p:txBody>
      </p:sp>
      <p:pic>
        <p:nvPicPr>
          <p:cNvPr id="7" name="Picture 3" descr="D:\Users\Пользователь\Desktop\log_aues_2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" y="1738264"/>
            <a:ext cx="2435860" cy="72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12"/>
          <p:cNvSpPr/>
          <p:nvPr/>
        </p:nvSpPr>
        <p:spPr>
          <a:xfrm>
            <a:off x="33338" y="5868543"/>
            <a:ext cx="10487127" cy="899238"/>
          </a:xfrm>
          <a:prstGeom prst="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F2F2F2"/>
                </a:solidFill>
                <a:latin typeface="Arial Black" panose="020B0A04020102020204" pitchFamily="34" charset="0"/>
                <a:cs typeface="Segoe UI" pitchFamily="34" charset="0"/>
              </a:rPr>
              <a:t>Алматы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F2F2F2"/>
                </a:solidFill>
                <a:latin typeface="Arial Black" panose="020B0A04020102020204" pitchFamily="34" charset="0"/>
                <a:cs typeface="Segoe UI" pitchFamily="34" charset="0"/>
              </a:rPr>
              <a:t>2018</a:t>
            </a:r>
            <a:endParaRPr lang="ru-RU" altLang="ru-RU" dirty="0">
              <a:solidFill>
                <a:srgbClr val="F2F2F2"/>
              </a:solidFill>
              <a:latin typeface="Arial Black" panose="020B0A04020102020204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81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Прямая соединительная линия 19"/>
          <p:cNvCxnSpPr/>
          <p:nvPr/>
        </p:nvCxnSpPr>
        <p:spPr>
          <a:xfrm>
            <a:off x="482275" y="906368"/>
            <a:ext cx="937189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3" descr="D:\Users\Пользователь\Desktop\log_aues_2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74" y="218527"/>
            <a:ext cx="1552183" cy="52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8" descr="D:\Users\Пользователь\Desktop\Фото АУЭС для презент\24.jpg"/>
          <p:cNvPicPr>
            <a:picLocks noChangeAspect="1" noChangeArrowheads="1"/>
          </p:cNvPicPr>
          <p:nvPr/>
        </p:nvPicPr>
        <p:blipFill>
          <a:blip r:embed="rId4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557" y="160143"/>
            <a:ext cx="555463" cy="55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Прямоугольник 42"/>
          <p:cNvSpPr/>
          <p:nvPr/>
        </p:nvSpPr>
        <p:spPr>
          <a:xfrm>
            <a:off x="2306472" y="107879"/>
            <a:ext cx="7077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kern="0" dirty="0" smtClean="0">
                <a:solidFill>
                  <a:srgbClr val="297F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«Институт повышения квалификации и </a:t>
            </a:r>
            <a:r>
              <a:rPr lang="ru-RU" sz="2400" b="1" kern="0" dirty="0" err="1" smtClean="0">
                <a:solidFill>
                  <a:srgbClr val="297F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двудипломного</a:t>
            </a:r>
            <a:r>
              <a:rPr lang="ru-RU" sz="2400" b="1" kern="0" dirty="0" smtClean="0">
                <a:solidFill>
                  <a:srgbClr val="297F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образования» </a:t>
            </a:r>
            <a:endParaRPr lang="ru-RU" sz="2400" kern="0" dirty="0" smtClean="0">
              <a:solidFill>
                <a:srgbClr val="297FD5">
                  <a:lumMod val="50000"/>
                </a:srgbClr>
              </a:solidFill>
              <a:latin typeface="Corbel"/>
            </a:endParaRPr>
          </a:p>
        </p:txBody>
      </p:sp>
      <p:sp>
        <p:nvSpPr>
          <p:cNvPr id="44" name="Заголовок 1"/>
          <p:cNvSpPr txBox="1">
            <a:spLocks/>
          </p:cNvSpPr>
          <p:nvPr/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2000" dirty="0">
              <a:solidFill>
                <a:srgbClr val="C0504D">
                  <a:lumMod val="50000"/>
                </a:srgbClr>
              </a:solidFill>
              <a:latin typeface="Franklin Gothic Medium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2275" y="1055625"/>
            <a:ext cx="9690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b="1" cap="all" dirty="0" smtClean="0">
                <a:solidFill>
                  <a:srgbClr val="C0504D">
                    <a:lumMod val="50000"/>
                  </a:srgbClr>
                </a:solidFill>
                <a:latin typeface="Franklin Gothic Medium"/>
              </a:rPr>
              <a:t>динамика </a:t>
            </a:r>
            <a:r>
              <a:rPr lang="ru-RU" b="1" cap="all" dirty="0">
                <a:solidFill>
                  <a:srgbClr val="C0504D">
                    <a:lumMod val="50000"/>
                  </a:srgbClr>
                </a:solidFill>
                <a:latin typeface="Franklin Gothic Medium"/>
              </a:rPr>
              <a:t>количества слушателей </a:t>
            </a:r>
            <a:r>
              <a:rPr lang="ru-RU" b="1" cap="all" dirty="0" smtClean="0">
                <a:solidFill>
                  <a:srgbClr val="C0504D">
                    <a:lumMod val="50000"/>
                  </a:srgbClr>
                </a:solidFill>
                <a:latin typeface="Franklin Gothic Medium"/>
              </a:rPr>
              <a:t>курсов </a:t>
            </a:r>
            <a:r>
              <a:rPr lang="ru-RU" b="1" cap="all" dirty="0">
                <a:solidFill>
                  <a:srgbClr val="C0504D">
                    <a:lumMod val="50000"/>
                  </a:srgbClr>
                </a:solidFill>
                <a:latin typeface="Franklin Gothic Medium"/>
              </a:rPr>
              <a:t>повышения </a:t>
            </a:r>
            <a:r>
              <a:rPr lang="ru-RU" b="1" cap="all" dirty="0" smtClean="0">
                <a:solidFill>
                  <a:srgbClr val="C0504D">
                    <a:lumMod val="50000"/>
                  </a:srgbClr>
                </a:solidFill>
                <a:latin typeface="Franklin Gothic Medium"/>
              </a:rPr>
              <a:t>квалификации </a:t>
            </a:r>
            <a:br>
              <a:rPr lang="ru-RU" b="1" cap="all" dirty="0" smtClean="0">
                <a:solidFill>
                  <a:srgbClr val="C0504D">
                    <a:lumMod val="50000"/>
                  </a:srgbClr>
                </a:solidFill>
                <a:latin typeface="Franklin Gothic Medium"/>
              </a:rPr>
            </a:br>
            <a:r>
              <a:rPr lang="ru-RU" b="1" cap="all" dirty="0" smtClean="0">
                <a:solidFill>
                  <a:srgbClr val="C0504D">
                    <a:lumMod val="50000"/>
                  </a:srgbClr>
                </a:solidFill>
                <a:latin typeface="Franklin Gothic Medium"/>
              </a:rPr>
              <a:t>за 2015-2018 гг.</a:t>
            </a:r>
            <a:endParaRPr lang="ru-RU" b="1" cap="all" dirty="0">
              <a:solidFill>
                <a:srgbClr val="C0504D">
                  <a:lumMod val="50000"/>
                </a:srgbClr>
              </a:solidFill>
              <a:latin typeface="Franklin Gothic Medium"/>
            </a:endParaRPr>
          </a:p>
        </p:txBody>
      </p:sp>
      <p:graphicFrame>
        <p:nvGraphicFramePr>
          <p:cNvPr id="9" name="Диаграмм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308320"/>
              </p:ext>
            </p:extLst>
          </p:nvPr>
        </p:nvGraphicFramePr>
        <p:xfrm>
          <a:off x="569259" y="1055625"/>
          <a:ext cx="9284915" cy="5406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8170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Прямая соединительная линия 19"/>
          <p:cNvCxnSpPr/>
          <p:nvPr/>
        </p:nvCxnSpPr>
        <p:spPr>
          <a:xfrm>
            <a:off x="482275" y="906368"/>
            <a:ext cx="937189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3" descr="D:\Users\Пользователь\Desktop\log_aues_2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74" y="218527"/>
            <a:ext cx="1552183" cy="52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8" descr="D:\Users\Пользователь\Desktop\Фото АУЭС для презент\24.jpg"/>
          <p:cNvPicPr>
            <a:picLocks noChangeAspect="1" noChangeArrowheads="1"/>
          </p:cNvPicPr>
          <p:nvPr/>
        </p:nvPicPr>
        <p:blipFill>
          <a:blip r:embed="rId4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557" y="160143"/>
            <a:ext cx="555463" cy="55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Заголовок 1"/>
          <p:cNvSpPr txBox="1">
            <a:spLocks/>
          </p:cNvSpPr>
          <p:nvPr/>
        </p:nvSpPr>
        <p:spPr>
          <a:xfrm>
            <a:off x="482275" y="932455"/>
            <a:ext cx="9371899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800" b="1" dirty="0" smtClean="0">
                <a:solidFill>
                  <a:srgbClr val="C0504D">
                    <a:lumMod val="50000"/>
                  </a:srgbClr>
                </a:solidFill>
                <a:latin typeface="Franklin Gothic Medium"/>
              </a:rPr>
              <a:t>динамика   доходов курсов  повышения квалификации за 2015-2018 гг.</a:t>
            </a:r>
            <a:endParaRPr lang="ru-RU" sz="1800" b="1" dirty="0">
              <a:solidFill>
                <a:srgbClr val="C0504D">
                  <a:lumMod val="50000"/>
                </a:srgbClr>
              </a:solidFill>
              <a:latin typeface="Franklin Gothic Medium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066841" y="101458"/>
            <a:ext cx="7077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kern="0" dirty="0" smtClean="0">
                <a:solidFill>
                  <a:srgbClr val="297F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«Институт повышения квалификации и </a:t>
            </a:r>
            <a:r>
              <a:rPr lang="ru-RU" sz="2400" b="1" kern="0" dirty="0" err="1" smtClean="0">
                <a:solidFill>
                  <a:srgbClr val="297F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двудипломного</a:t>
            </a:r>
            <a:r>
              <a:rPr lang="ru-RU" sz="2400" b="1" kern="0" dirty="0" smtClean="0">
                <a:solidFill>
                  <a:srgbClr val="297F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образования» </a:t>
            </a:r>
            <a:endParaRPr lang="ru-RU" sz="2400" kern="0" dirty="0" smtClean="0">
              <a:solidFill>
                <a:srgbClr val="297FD5">
                  <a:lumMod val="50000"/>
                </a:srgbClr>
              </a:solidFill>
              <a:latin typeface="Corbel"/>
            </a:endParaRPr>
          </a:p>
        </p:txBody>
      </p:sp>
      <p:graphicFrame>
        <p:nvGraphicFramePr>
          <p:cNvPr id="10" name="Диаграмм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192073"/>
              </p:ext>
            </p:extLst>
          </p:nvPr>
        </p:nvGraphicFramePr>
        <p:xfrm>
          <a:off x="569259" y="1481095"/>
          <a:ext cx="9284916" cy="4981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5399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Прямая соединительная линия 19"/>
          <p:cNvCxnSpPr/>
          <p:nvPr/>
        </p:nvCxnSpPr>
        <p:spPr>
          <a:xfrm>
            <a:off x="482275" y="906368"/>
            <a:ext cx="937189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3" descr="D:\Users\Пользователь\Desktop\log_aues_2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74" y="218527"/>
            <a:ext cx="1552183" cy="52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8" descr="D:\Users\Пользователь\Desktop\Фото АУЭС для презент\24.jpg"/>
          <p:cNvPicPr>
            <a:picLocks noChangeAspect="1" noChangeArrowheads="1"/>
          </p:cNvPicPr>
          <p:nvPr/>
        </p:nvPicPr>
        <p:blipFill>
          <a:blip r:embed="rId4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557" y="160143"/>
            <a:ext cx="555463" cy="55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Прямоугольник 43"/>
          <p:cNvSpPr/>
          <p:nvPr/>
        </p:nvSpPr>
        <p:spPr>
          <a:xfrm>
            <a:off x="2066841" y="101458"/>
            <a:ext cx="7077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kern="0" dirty="0" smtClean="0">
                <a:solidFill>
                  <a:srgbClr val="297F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«Институт повышения квалификации и </a:t>
            </a:r>
            <a:r>
              <a:rPr lang="ru-RU" sz="2400" b="1" kern="0" dirty="0" err="1" smtClean="0">
                <a:solidFill>
                  <a:srgbClr val="297F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двудипломного</a:t>
            </a:r>
            <a:r>
              <a:rPr lang="ru-RU" sz="2400" b="1" kern="0" dirty="0" smtClean="0">
                <a:solidFill>
                  <a:srgbClr val="297F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образования» </a:t>
            </a:r>
            <a:endParaRPr lang="ru-RU" sz="2400" kern="0" dirty="0" smtClean="0">
              <a:solidFill>
                <a:srgbClr val="297FD5">
                  <a:lumMod val="50000"/>
                </a:srgbClr>
              </a:solidFill>
              <a:latin typeface="Corbel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658511"/>
              </p:ext>
            </p:extLst>
          </p:nvPr>
        </p:nvGraphicFramePr>
        <p:xfrm>
          <a:off x="1291451" y="2279650"/>
          <a:ext cx="8351799" cy="296537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793568"/>
                <a:gridCol w="1222196"/>
                <a:gridCol w="1417039"/>
                <a:gridCol w="1315188"/>
                <a:gridCol w="850223"/>
                <a:gridCol w="1753585"/>
              </a:tblGrid>
              <a:tr h="8734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l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Годы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 1 курс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 курс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3 курс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Всего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Оплата (млн</a:t>
                      </a:r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. тенге</a:t>
                      </a:r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.)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5229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l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2015-2016 </a:t>
                      </a:r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гг.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48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>
                          <a:solidFill>
                            <a:srgbClr val="002060"/>
                          </a:solidFill>
                          <a:effectLst/>
                        </a:rPr>
                        <a:t>47</a:t>
                      </a:r>
                      <a:endParaRPr lang="ru-RU" sz="1800" b="1" i="0" u="none" strike="noStrike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60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155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26,6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5229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l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2016-2017 </a:t>
                      </a:r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гг.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>
                          <a:solidFill>
                            <a:srgbClr val="002060"/>
                          </a:solidFill>
                          <a:effectLst/>
                        </a:rPr>
                        <a:t>46</a:t>
                      </a:r>
                      <a:endParaRPr lang="ru-RU" sz="1800" b="1" i="0" u="none" strike="noStrike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>
                          <a:solidFill>
                            <a:srgbClr val="002060"/>
                          </a:solidFill>
                          <a:effectLst/>
                        </a:rPr>
                        <a:t>47</a:t>
                      </a:r>
                      <a:endParaRPr lang="ru-RU" sz="1800" b="1" i="0" u="none" strike="noStrike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>
                          <a:solidFill>
                            <a:srgbClr val="002060"/>
                          </a:solidFill>
                          <a:effectLst/>
                        </a:rPr>
                        <a:t>47</a:t>
                      </a:r>
                      <a:endParaRPr lang="ru-RU" sz="1800" b="1" i="0" u="none" strike="noStrike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140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20,3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5229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l" fontAlgn="ctr"/>
                      <a:r>
                        <a:rPr lang="ru-RU" sz="1800" b="1" u="none" strike="noStrike">
                          <a:solidFill>
                            <a:srgbClr val="002060"/>
                          </a:solidFill>
                          <a:effectLst/>
                        </a:rPr>
                        <a:t>2017-2018 гг.</a:t>
                      </a:r>
                      <a:endParaRPr lang="ru-RU" sz="1800" b="1" i="0" u="none" strike="noStrike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>
                          <a:solidFill>
                            <a:srgbClr val="002060"/>
                          </a:solidFill>
                          <a:effectLst/>
                        </a:rPr>
                        <a:t>48</a:t>
                      </a:r>
                      <a:endParaRPr lang="ru-RU" sz="1800" b="1" i="0" u="none" strike="noStrike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>
                          <a:solidFill>
                            <a:srgbClr val="002060"/>
                          </a:solidFill>
                          <a:effectLst/>
                        </a:rPr>
                        <a:t>44</a:t>
                      </a:r>
                      <a:endParaRPr lang="ru-RU" sz="1800" b="1" i="0" u="none" strike="noStrike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>
                          <a:solidFill>
                            <a:srgbClr val="002060"/>
                          </a:solidFill>
                          <a:effectLst/>
                        </a:rPr>
                        <a:t>47</a:t>
                      </a:r>
                      <a:endParaRPr lang="ru-RU" sz="1800" b="1" i="0" u="none" strike="noStrike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>
                          <a:solidFill>
                            <a:srgbClr val="002060"/>
                          </a:solidFill>
                          <a:effectLst/>
                        </a:rPr>
                        <a:t>139</a:t>
                      </a:r>
                      <a:endParaRPr lang="ru-RU" sz="1800" b="1" i="0" u="none" strike="noStrike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21,5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5229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l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2018-2019 </a:t>
                      </a:r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гг.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>
                          <a:solidFill>
                            <a:srgbClr val="002060"/>
                          </a:solidFill>
                          <a:effectLst/>
                        </a:rPr>
                        <a:t>31</a:t>
                      </a:r>
                      <a:endParaRPr lang="ru-RU" sz="1800" b="1" i="0" u="none" strike="noStrike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>
                          <a:solidFill>
                            <a:srgbClr val="002060"/>
                          </a:solidFill>
                          <a:effectLst/>
                        </a:rPr>
                        <a:t>45</a:t>
                      </a:r>
                      <a:endParaRPr lang="ru-RU" sz="1800" b="1" i="0" u="none" strike="noStrike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>
                          <a:solidFill>
                            <a:srgbClr val="002060"/>
                          </a:solidFill>
                          <a:effectLst/>
                        </a:rPr>
                        <a:t>43</a:t>
                      </a:r>
                      <a:endParaRPr lang="ru-RU" sz="1800" b="1" i="0" u="none" strike="noStrike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119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20,0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90651" y="1136650"/>
            <a:ext cx="815340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Franklin Gothic Book"/>
              </a:rPr>
              <a:t>Контингент обучающихся по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Franklin Gothic Book"/>
              </a:rPr>
              <a:t>двухдипломной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Franklin Gothic Book"/>
              </a:rPr>
              <a:t> образовательной программе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Franklin Gothic Book"/>
              </a:rPr>
              <a:t>бакалавриата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Franklin Gothic Book"/>
              </a:rPr>
              <a:t> НИУ МЭИ-АУЭС за период 2015-201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Franklin Gothic Book"/>
              </a:rPr>
              <a:t>8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Franklin Gothic Book"/>
              </a:rPr>
              <a:t> годы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19512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Прямая соединительная линия 19"/>
          <p:cNvCxnSpPr/>
          <p:nvPr/>
        </p:nvCxnSpPr>
        <p:spPr>
          <a:xfrm>
            <a:off x="501777" y="984250"/>
            <a:ext cx="937189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3" descr="D:\Users\Пользователь\Desktop\log_aues_2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74" y="218527"/>
            <a:ext cx="1552183" cy="52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8" descr="D:\Users\Пользователь\Desktop\Фото АУЭС для презент\24.jpg"/>
          <p:cNvPicPr>
            <a:picLocks noChangeAspect="1" noChangeArrowheads="1"/>
          </p:cNvPicPr>
          <p:nvPr/>
        </p:nvPicPr>
        <p:blipFill>
          <a:blip r:embed="rId4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557" y="160143"/>
            <a:ext cx="555463" cy="55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Прямоугольник 42"/>
          <p:cNvSpPr/>
          <p:nvPr/>
        </p:nvSpPr>
        <p:spPr>
          <a:xfrm>
            <a:off x="2324357" y="22375"/>
            <a:ext cx="7077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kern="0" dirty="0" smtClean="0">
                <a:solidFill>
                  <a:srgbClr val="297F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«Институт повышения квалификации и </a:t>
            </a:r>
            <a:r>
              <a:rPr lang="ru-RU" sz="2400" b="1" kern="0" dirty="0" err="1" smtClean="0">
                <a:solidFill>
                  <a:srgbClr val="297F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двудипломного</a:t>
            </a:r>
            <a:r>
              <a:rPr lang="ru-RU" sz="2400" b="1" kern="0" dirty="0" smtClean="0">
                <a:solidFill>
                  <a:srgbClr val="297F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образования» </a:t>
            </a:r>
            <a:endParaRPr lang="ru-RU" sz="2400" kern="0" dirty="0" smtClean="0">
              <a:solidFill>
                <a:srgbClr val="297FD5">
                  <a:lumMod val="50000"/>
                </a:srgbClr>
              </a:solidFill>
              <a:latin typeface="Corbel"/>
            </a:endParaRPr>
          </a:p>
        </p:txBody>
      </p:sp>
      <p:graphicFrame>
        <p:nvGraphicFramePr>
          <p:cNvPr id="8" name="Диаграмм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524261"/>
              </p:ext>
            </p:extLst>
          </p:nvPr>
        </p:nvGraphicFramePr>
        <p:xfrm>
          <a:off x="468159" y="853372"/>
          <a:ext cx="9306958" cy="6082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071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Прямая соединительная линия 19"/>
          <p:cNvCxnSpPr/>
          <p:nvPr/>
        </p:nvCxnSpPr>
        <p:spPr>
          <a:xfrm>
            <a:off x="482275" y="906368"/>
            <a:ext cx="937189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3" descr="D:\Users\Пользователь\Desktop\log_aues_2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74" y="218527"/>
            <a:ext cx="1552183" cy="52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8" descr="D:\Users\Пользователь\Desktop\Фото АУЭС для презент\24.jpg"/>
          <p:cNvPicPr>
            <a:picLocks noChangeAspect="1" noChangeArrowheads="1"/>
          </p:cNvPicPr>
          <p:nvPr/>
        </p:nvPicPr>
        <p:blipFill>
          <a:blip r:embed="rId4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557" y="160143"/>
            <a:ext cx="555463" cy="55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6087" y="950377"/>
            <a:ext cx="93718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Franklin Gothic Medium"/>
                <a:ea typeface="+mj-ea"/>
                <a:cs typeface="+mj-cs"/>
              </a:rPr>
              <a:t>Сотрудничество с организациями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324357" y="22375"/>
            <a:ext cx="7077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kern="0" dirty="0" smtClean="0">
                <a:solidFill>
                  <a:srgbClr val="297F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«Институт повышения квалификации и </a:t>
            </a:r>
            <a:r>
              <a:rPr lang="ru-RU" sz="2400" b="1" kern="0" dirty="0" err="1" smtClean="0">
                <a:solidFill>
                  <a:srgbClr val="297F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двудипломного</a:t>
            </a:r>
            <a:r>
              <a:rPr lang="ru-RU" sz="2400" b="1" kern="0" dirty="0" smtClean="0">
                <a:solidFill>
                  <a:srgbClr val="297F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образования» </a:t>
            </a:r>
            <a:endParaRPr lang="ru-RU" sz="2400" kern="0" dirty="0" smtClean="0">
              <a:solidFill>
                <a:srgbClr val="297FD5">
                  <a:lumMod val="50000"/>
                </a:srgbClr>
              </a:solidFill>
              <a:latin typeface="Corbel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82275" y="1412042"/>
            <a:ext cx="93718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b="1" kern="0" dirty="0" smtClean="0">
                <a:solidFill>
                  <a:srgbClr val="297F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Общее количество организаций и предприятий с которыми сотрудничает     ИПК и ДО составляет более 370. </a:t>
            </a:r>
            <a:endParaRPr lang="ru-RU" kern="0" dirty="0" smtClean="0">
              <a:solidFill>
                <a:srgbClr val="297FD5">
                  <a:lumMod val="50000"/>
                </a:srgbClr>
              </a:solidFill>
              <a:latin typeface="Corbe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71700" y="2084081"/>
            <a:ext cx="5652636" cy="4534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Franklin Gothic Book"/>
              </a:rPr>
              <a:t>Союз инженеров-энергетиков РК</a:t>
            </a:r>
          </a:p>
          <a:p>
            <a:pPr marL="342900" lvl="0" indent="-3429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Franklin Gothic Book"/>
              </a:rPr>
              <a:t>Казахстанская электроэнергетическая ассоциация</a:t>
            </a:r>
          </a:p>
          <a:p>
            <a:pPr marL="342900" lvl="0" indent="-3429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Franklin Gothic Book"/>
              </a:rPr>
              <a:t>Палата предпринимателей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Franklin Gothic Book"/>
              </a:rPr>
              <a:t>г.Алматы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Franklin Gothic Book"/>
            </a:endParaRPr>
          </a:p>
          <a:p>
            <a:pPr marL="342900" lvl="0" indent="-3429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Franklin Gothic Book"/>
              </a:rPr>
              <a:t>Московский энергетический институт</a:t>
            </a:r>
          </a:p>
          <a:p>
            <a:pPr marL="342900" lvl="0" indent="-3429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Franklin Gothic Book"/>
              </a:rPr>
              <a:t>Белорусский государственный университет  информатики и радиоэлектроники</a:t>
            </a:r>
          </a:p>
          <a:p>
            <a:pPr marL="342900" lvl="0" indent="-3429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Franklin Gothic Book"/>
              </a:rPr>
              <a:t>Самарский государственный аэрокосмический университет</a:t>
            </a:r>
          </a:p>
          <a:p>
            <a:pPr marL="342900" lvl="0" indent="-3429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Franklin Gothic Book"/>
              </a:rPr>
              <a:t>АО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Franklin Gothic Book"/>
              </a:rPr>
              <a:t>“KEGOC”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Franklin Gothic Book"/>
              </a:rPr>
              <a:t> (Меморандум о сотрудничестве)</a:t>
            </a:r>
          </a:p>
          <a:p>
            <a:pPr marL="342900" lvl="0" indent="-3429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Franklin Gothic Book"/>
              </a:rPr>
              <a:t>АО «АЛЭС» (Соглашение о сотрудничестве)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Franklin Gothic Book"/>
            </a:endParaRPr>
          </a:p>
          <a:p>
            <a:pPr marL="342900" lvl="0" indent="-3429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Franklin Gothic Book"/>
              </a:rPr>
              <a:t>АО «АЖК» (Меморандум о сотрудничестве)</a:t>
            </a:r>
          </a:p>
          <a:p>
            <a:pPr marL="342900" lvl="0" indent="-3429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Franklin Gothic Book"/>
              </a:rPr>
              <a:t>ТОО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Franklin Gothic Book"/>
              </a:rPr>
              <a:t>“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Franklin Gothic Book"/>
              </a:rPr>
              <a:t>Уранэнерго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Franklin Gothic Book"/>
              </a:rPr>
              <a:t>”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Franklin Gothic Book"/>
              </a:rPr>
              <a:t> (Меморандум о сотрудничестве)</a:t>
            </a:r>
          </a:p>
          <a:p>
            <a:pPr marL="342900" lvl="0" indent="-3429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Franklin Gothic Book"/>
              </a:rPr>
              <a:t>ТОО «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Franklin Gothic Book"/>
              </a:rPr>
              <a:t>ТенгизШевройл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Franklin Gothic Book"/>
              </a:rPr>
              <a:t>»</a:t>
            </a:r>
          </a:p>
          <a:p>
            <a:pPr marL="342900" lvl="0" indent="-3429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Franklin Gothic Book"/>
              </a:rPr>
              <a:t>и др. 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506087" y="2058373"/>
            <a:ext cx="1022487" cy="868780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9000" b="-9000"/>
            </a:stretch>
          </a:blip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2" name="Прямоугольник 51"/>
          <p:cNvSpPr/>
          <p:nvPr/>
        </p:nvSpPr>
        <p:spPr>
          <a:xfrm>
            <a:off x="525778" y="2207377"/>
            <a:ext cx="1022487" cy="360877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3" name="Прямоугольник 62"/>
          <p:cNvSpPr/>
          <p:nvPr/>
        </p:nvSpPr>
        <p:spPr>
          <a:xfrm>
            <a:off x="539509" y="3041650"/>
            <a:ext cx="1022487" cy="868780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3000" r="-13000"/>
            </a:stretch>
          </a:blip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9" name="Прямоугольник 68"/>
          <p:cNvSpPr/>
          <p:nvPr/>
        </p:nvSpPr>
        <p:spPr>
          <a:xfrm>
            <a:off x="539508" y="4032250"/>
            <a:ext cx="1022487" cy="868780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9000" b="-9000"/>
            </a:stretch>
          </a:blip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4" name="Прямоугольник 73"/>
          <p:cNvSpPr/>
          <p:nvPr/>
        </p:nvSpPr>
        <p:spPr>
          <a:xfrm>
            <a:off x="8639533" y="1772987"/>
            <a:ext cx="1022487" cy="868780"/>
          </a:xfrm>
          <a:prstGeom prst="rect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000" b="-3000"/>
            </a:stretch>
          </a:blip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9" name="Прямоугольник 78"/>
          <p:cNvSpPr/>
          <p:nvPr/>
        </p:nvSpPr>
        <p:spPr>
          <a:xfrm>
            <a:off x="8639530" y="2763643"/>
            <a:ext cx="1022487" cy="868780"/>
          </a:xfrm>
          <a:prstGeom prst="rect">
            <a:avLst/>
          </a:pr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9000" b="-9000"/>
            </a:stretch>
          </a:blip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4" name="Прямоугольник 83"/>
          <p:cNvSpPr/>
          <p:nvPr/>
        </p:nvSpPr>
        <p:spPr>
          <a:xfrm>
            <a:off x="8639533" y="3765717"/>
            <a:ext cx="1022487" cy="868780"/>
          </a:xfrm>
          <a:prstGeom prst="rect">
            <a:avLst/>
          </a:prstGeom>
          <a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8000" r="-18000"/>
            </a:stretch>
          </a:blip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1" name="Прямоугольник 40"/>
          <p:cNvSpPr/>
          <p:nvPr/>
        </p:nvSpPr>
        <p:spPr>
          <a:xfrm>
            <a:off x="539509" y="4960407"/>
            <a:ext cx="1022487" cy="868780"/>
          </a:xfrm>
          <a:prstGeom prst="rect">
            <a:avLst/>
          </a:prstGeom>
          <a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9000" b="-9000"/>
            </a:stretch>
          </a:blip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Прямоугольник 42"/>
          <p:cNvSpPr/>
          <p:nvPr/>
        </p:nvSpPr>
        <p:spPr>
          <a:xfrm>
            <a:off x="8639533" y="4762722"/>
            <a:ext cx="1022487" cy="868780"/>
          </a:xfrm>
          <a:prstGeom prst="rect">
            <a:avLst/>
          </a:prstGeom>
          <a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9000" b="-9000"/>
            </a:stretch>
          </a:blip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7" name="Прямоугольник 46"/>
          <p:cNvSpPr/>
          <p:nvPr/>
        </p:nvSpPr>
        <p:spPr>
          <a:xfrm>
            <a:off x="8639529" y="5743526"/>
            <a:ext cx="1022487" cy="868780"/>
          </a:xfrm>
          <a:prstGeom prst="rect">
            <a:avLst/>
          </a:prstGeom>
          <a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000" b="-3000"/>
            </a:stretch>
          </a:blip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8" name="Прямоугольник 47"/>
          <p:cNvSpPr/>
          <p:nvPr/>
        </p:nvSpPr>
        <p:spPr>
          <a:xfrm>
            <a:off x="539507" y="5970170"/>
            <a:ext cx="1022487" cy="868780"/>
          </a:xfrm>
          <a:prstGeom prst="rect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9000" b="-9000"/>
            </a:stretch>
          </a:blip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75631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9487" t="37419" r="59315" b="3737"/>
          <a:stretch/>
        </p:blipFill>
        <p:spPr bwMode="auto">
          <a:xfrm>
            <a:off x="314325" y="2895881"/>
            <a:ext cx="1570973" cy="1939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780" y="2920751"/>
            <a:ext cx="1389144" cy="1816650"/>
          </a:xfrm>
          <a:prstGeom prst="rect">
            <a:avLst/>
          </a:prstGeom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482275" y="906368"/>
            <a:ext cx="937189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3" descr="D:\Users\Пользователь\Desktop\log_aues_2-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74" y="218527"/>
            <a:ext cx="1552183" cy="52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8" descr="D:\Users\Пользователь\Desktop\Фото АУЭС для презент\24.jpg"/>
          <p:cNvPicPr>
            <a:picLocks noChangeAspect="1" noChangeArrowheads="1"/>
          </p:cNvPicPr>
          <p:nvPr/>
        </p:nvPicPr>
        <p:blipFill>
          <a:blip r:embed="rId6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557" y="160143"/>
            <a:ext cx="555463" cy="55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Объект 2"/>
          <p:cNvSpPr txBox="1">
            <a:spLocks/>
          </p:cNvSpPr>
          <p:nvPr/>
        </p:nvSpPr>
        <p:spPr>
          <a:xfrm>
            <a:off x="259079" y="1554222"/>
            <a:ext cx="5179695" cy="2438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Приобретено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26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лицензий программного продукта 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EPLAN </a:t>
            </a:r>
            <a:r>
              <a:rPr kumimoji="0" lang="en-US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Electric P8</a:t>
            </a: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 (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с  обучением  3 специалистов кафедры «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ЭиВИЭ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», бесплатным сервисным обслуживанием  в течении 2-х лет..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48300" y="1554222"/>
            <a:ext cx="48767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b="1" dirty="0">
                <a:solidFill>
                  <a:srgbClr val="002060"/>
                </a:solidFill>
                <a:latin typeface="Franklin Gothic Book"/>
                <a:ea typeface="Calibri"/>
                <a:cs typeface="Times New Roman"/>
              </a:rPr>
              <a:t>Совместно с кафедрой «Электроника и робототехника» приобретен учебный стенд на одновременное изучение 8 обучающимися пневматики «</a:t>
            </a:r>
            <a:r>
              <a:rPr lang="en-US" b="1" dirty="0">
                <a:solidFill>
                  <a:srgbClr val="002060"/>
                </a:solidFill>
                <a:latin typeface="Franklin Gothic Book"/>
                <a:ea typeface="Calibri"/>
                <a:cs typeface="Times New Roman"/>
              </a:rPr>
              <a:t>DID</a:t>
            </a:r>
            <a:r>
              <a:rPr lang="ru-RU" b="1" dirty="0">
                <a:solidFill>
                  <a:srgbClr val="002060"/>
                </a:solidFill>
                <a:latin typeface="Franklin Gothic Book"/>
                <a:ea typeface="Calibri"/>
                <a:cs typeface="Times New Roman"/>
              </a:rPr>
              <a:t>-</a:t>
            </a:r>
            <a:r>
              <a:rPr lang="en-US" b="1" dirty="0">
                <a:solidFill>
                  <a:srgbClr val="002060"/>
                </a:solidFill>
                <a:latin typeface="Franklin Gothic Book"/>
                <a:ea typeface="Calibri"/>
                <a:cs typeface="Times New Roman"/>
              </a:rPr>
              <a:t>BASE</a:t>
            </a:r>
            <a:r>
              <a:rPr lang="ru-RU" b="1" dirty="0">
                <a:solidFill>
                  <a:srgbClr val="002060"/>
                </a:solidFill>
                <a:latin typeface="Franklin Gothic Book"/>
                <a:ea typeface="Calibri"/>
                <a:cs typeface="Times New Roman"/>
              </a:rPr>
              <a:t>-2</a:t>
            </a:r>
            <a:r>
              <a:rPr lang="en-US" b="1" dirty="0">
                <a:solidFill>
                  <a:srgbClr val="002060"/>
                </a:solidFill>
                <a:latin typeface="Franklin Gothic Book"/>
                <a:ea typeface="Calibri"/>
                <a:cs typeface="Times New Roman"/>
              </a:rPr>
              <a:t>T</a:t>
            </a:r>
            <a:r>
              <a:rPr lang="ru-RU" b="1" dirty="0">
                <a:solidFill>
                  <a:srgbClr val="002060"/>
                </a:solidFill>
                <a:latin typeface="Franklin Gothic Book"/>
                <a:ea typeface="Calibri"/>
                <a:cs typeface="Times New Roman"/>
              </a:rPr>
              <a:t>-2</a:t>
            </a:r>
            <a:r>
              <a:rPr lang="en-US" b="1" dirty="0">
                <a:solidFill>
                  <a:srgbClr val="002060"/>
                </a:solidFill>
                <a:latin typeface="Franklin Gothic Book"/>
                <a:ea typeface="Calibri"/>
                <a:cs typeface="Times New Roman"/>
              </a:rPr>
              <a:t>R</a:t>
            </a:r>
            <a:r>
              <a:rPr lang="ru-RU" b="1" dirty="0">
                <a:solidFill>
                  <a:srgbClr val="002060"/>
                </a:solidFill>
                <a:latin typeface="Franklin Gothic Book"/>
                <a:ea typeface="Calibri"/>
                <a:cs typeface="Times New Roman"/>
              </a:rPr>
              <a:t>12-2</a:t>
            </a:r>
            <a:r>
              <a:rPr lang="en-US" b="1" dirty="0">
                <a:solidFill>
                  <a:srgbClr val="002060"/>
                </a:solidFill>
                <a:latin typeface="Franklin Gothic Book"/>
                <a:ea typeface="Calibri"/>
                <a:cs typeface="Times New Roman"/>
              </a:rPr>
              <a:t>P</a:t>
            </a:r>
            <a:r>
              <a:rPr lang="ru-RU" b="1" dirty="0">
                <a:solidFill>
                  <a:srgbClr val="002060"/>
                </a:solidFill>
                <a:latin typeface="Franklin Gothic Book"/>
                <a:ea typeface="Calibri"/>
                <a:cs typeface="Times New Roman"/>
              </a:rPr>
              <a:t>2</a:t>
            </a:r>
            <a:r>
              <a:rPr lang="en-US" b="1" dirty="0">
                <a:solidFill>
                  <a:srgbClr val="002060"/>
                </a:solidFill>
                <a:latin typeface="Franklin Gothic Book"/>
                <a:ea typeface="Calibri"/>
                <a:cs typeface="Times New Roman"/>
              </a:rPr>
              <a:t>E</a:t>
            </a:r>
            <a:r>
              <a:rPr lang="ru-RU" b="1" dirty="0">
                <a:solidFill>
                  <a:srgbClr val="002060"/>
                </a:solidFill>
                <a:latin typeface="Franklin Gothic Book"/>
                <a:ea typeface="Calibri"/>
                <a:cs typeface="Times New Roman"/>
              </a:rPr>
              <a:t>-</a:t>
            </a:r>
            <a:r>
              <a:rPr lang="en-US" b="1" dirty="0">
                <a:solidFill>
                  <a:srgbClr val="002060"/>
                </a:solidFill>
                <a:latin typeface="Franklin Gothic Book"/>
                <a:ea typeface="Calibri"/>
                <a:cs typeface="Times New Roman"/>
              </a:rPr>
              <a:t>C</a:t>
            </a:r>
            <a:r>
              <a:rPr lang="ru-RU" b="1" dirty="0" smtClean="0">
                <a:solidFill>
                  <a:srgbClr val="002060"/>
                </a:solidFill>
                <a:latin typeface="Franklin Gothic Book"/>
                <a:ea typeface="Calibri"/>
                <a:cs typeface="Times New Roman"/>
              </a:rPr>
              <a:t>»</a:t>
            </a:r>
            <a:endParaRPr lang="ru-RU" sz="1400" b="1" dirty="0">
              <a:solidFill>
                <a:srgbClr val="002060"/>
              </a:solidFill>
              <a:latin typeface="Franklin Gothic Book" panose="020B0503020102020204" pitchFamily="34" charset="0"/>
              <a:ea typeface="Calibri"/>
              <a:cs typeface="Times New Roman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324357" y="22375"/>
            <a:ext cx="7077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kern="0" dirty="0" smtClean="0">
                <a:solidFill>
                  <a:srgbClr val="297F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«Институт повышения квалификации и </a:t>
            </a:r>
            <a:r>
              <a:rPr lang="ru-RU" sz="2400" b="1" kern="0" dirty="0" err="1" smtClean="0">
                <a:solidFill>
                  <a:srgbClr val="297F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двудипломного</a:t>
            </a:r>
            <a:r>
              <a:rPr lang="ru-RU" sz="2400" b="1" kern="0" dirty="0" smtClean="0">
                <a:solidFill>
                  <a:srgbClr val="297F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образования» </a:t>
            </a:r>
            <a:endParaRPr lang="ru-RU" sz="2400" kern="0" dirty="0" smtClean="0">
              <a:solidFill>
                <a:srgbClr val="297FD5">
                  <a:lumMod val="50000"/>
                </a:srgbClr>
              </a:solidFill>
              <a:latin typeface="Corbe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4805" y="1136650"/>
            <a:ext cx="97231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Franklin Gothic Book" panose="020B0503020102020204" pitchFamily="34" charset="0"/>
                <a:ea typeface="Times New Roman"/>
                <a:cs typeface="Times New Roman"/>
              </a:rPr>
              <a:t>Современное оборудование и специализированные программы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24500" y="2804028"/>
            <a:ext cx="2895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b="1" dirty="0">
                <a:solidFill>
                  <a:srgbClr val="002060"/>
                </a:solidFill>
                <a:latin typeface="Franklin Gothic Book"/>
                <a:ea typeface="Calibri"/>
                <a:cs typeface="Times New Roman"/>
              </a:rPr>
              <a:t>компании ТОО «</a:t>
            </a:r>
            <a:r>
              <a:rPr lang="en-US" b="1" dirty="0" err="1">
                <a:solidFill>
                  <a:srgbClr val="002060"/>
                </a:solidFill>
                <a:latin typeface="Franklin Gothic Book"/>
                <a:ea typeface="Calibri"/>
                <a:cs typeface="Times New Roman"/>
              </a:rPr>
              <a:t>Camozzi</a:t>
            </a:r>
            <a:r>
              <a:rPr lang="ru-RU" b="1" dirty="0">
                <a:solidFill>
                  <a:srgbClr val="002060"/>
                </a:solidFill>
                <a:latin typeface="Franklin Gothic Book"/>
                <a:ea typeface="Calibri"/>
                <a:cs typeface="Times New Roman"/>
              </a:rPr>
              <a:t>» на сумму 8 млн. тенге  с подготовкой 8 преподавателей, обеспечением методическими пособиями и </a:t>
            </a:r>
            <a:r>
              <a:rPr lang="ru-RU" b="1" dirty="0" smtClean="0">
                <a:solidFill>
                  <a:srgbClr val="002060"/>
                </a:solidFill>
                <a:latin typeface="Franklin Gothic Book"/>
                <a:ea typeface="Calibri"/>
                <a:cs typeface="Times New Roman"/>
              </a:rPr>
              <a:t>гарантийным</a:t>
            </a:r>
            <a:endParaRPr lang="ru-RU" sz="1400" b="1" dirty="0">
              <a:solidFill>
                <a:srgbClr val="002060"/>
              </a:solidFill>
              <a:latin typeface="Franklin Gothic Book" panose="020B0503020102020204" pitchFamily="34" charset="0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91162" y="4857578"/>
            <a:ext cx="48339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b="1" dirty="0">
                <a:solidFill>
                  <a:srgbClr val="002060"/>
                </a:solidFill>
                <a:latin typeface="Franklin Gothic Book"/>
                <a:ea typeface="Calibri"/>
                <a:cs typeface="Times New Roman"/>
              </a:rPr>
              <a:t>обслуживанием в течение 2-х лет.  Учебный стенд планируется применять как на занятиях курсов повышения квалификации, так и на практических занятиях дисциплины «</a:t>
            </a:r>
            <a:r>
              <a:rPr lang="ru-RU" b="1" dirty="0" err="1">
                <a:solidFill>
                  <a:srgbClr val="002060"/>
                </a:solidFill>
                <a:latin typeface="Franklin Gothic Book"/>
                <a:ea typeface="Calibri"/>
                <a:cs typeface="Times New Roman"/>
              </a:rPr>
              <a:t>Мехатроника</a:t>
            </a:r>
            <a:r>
              <a:rPr lang="ru-RU" b="1" dirty="0">
                <a:solidFill>
                  <a:srgbClr val="002060"/>
                </a:solidFill>
                <a:latin typeface="Franklin Gothic Book"/>
                <a:ea typeface="Calibri"/>
                <a:cs typeface="Times New Roman"/>
              </a:rPr>
              <a:t>» и др. на 4 курсе специальностей «Приборостроение</a:t>
            </a:r>
            <a:r>
              <a:rPr lang="ru-RU" b="1" dirty="0">
                <a:solidFill>
                  <a:srgbClr val="002060"/>
                </a:solidFill>
                <a:latin typeface="Franklin Gothic Book" panose="020B0503020102020204" pitchFamily="34" charset="0"/>
                <a:ea typeface="Calibri"/>
                <a:cs typeface="Times New Roman"/>
              </a:rPr>
              <a:t>». </a:t>
            </a:r>
            <a:endParaRPr lang="ru-RU" sz="1400" b="1" dirty="0">
              <a:solidFill>
                <a:srgbClr val="002060"/>
              </a:solidFill>
              <a:latin typeface="Franklin Gothic Book" panose="020B0503020102020204" pitchFamily="34" charset="0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62175" y="2751614"/>
            <a:ext cx="2905125" cy="2236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800"/>
              </a:spcBef>
              <a:defRPr/>
            </a:pPr>
            <a:r>
              <a:rPr lang="ru-RU" b="1" dirty="0">
                <a:solidFill>
                  <a:srgbClr val="002060"/>
                </a:solidFill>
                <a:latin typeface="Franklin Gothic Book"/>
              </a:rPr>
              <a:t>Стоимость </a:t>
            </a:r>
            <a:r>
              <a:rPr lang="ru-RU" altLang="ru-RU" b="1" dirty="0">
                <a:solidFill>
                  <a:srgbClr val="002060"/>
                </a:solidFill>
                <a:latin typeface="Franklin Gothic Book"/>
              </a:rPr>
              <a:t>27</a:t>
            </a:r>
            <a:r>
              <a:rPr lang="ru-RU" b="1" dirty="0">
                <a:solidFill>
                  <a:srgbClr val="002060"/>
                </a:solidFill>
                <a:latin typeface="Franklin Gothic Book"/>
              </a:rPr>
              <a:t>00 </a:t>
            </a:r>
            <a:r>
              <a:rPr lang="en-US" b="1" dirty="0">
                <a:solidFill>
                  <a:srgbClr val="002060"/>
                </a:solidFill>
                <a:latin typeface="Franklin Gothic Book"/>
              </a:rPr>
              <a:t>EURO</a:t>
            </a:r>
            <a:r>
              <a:rPr lang="ru-RU" b="1" dirty="0">
                <a:solidFill>
                  <a:srgbClr val="002060"/>
                </a:solidFill>
                <a:latin typeface="Franklin Gothic Book"/>
              </a:rPr>
              <a:t>* .)  Коммерческая стоимость 1 лицензии - 8777 </a:t>
            </a:r>
            <a:r>
              <a:rPr lang="en-US" b="1" dirty="0">
                <a:solidFill>
                  <a:srgbClr val="002060"/>
                </a:solidFill>
                <a:latin typeface="Franklin Gothic Book"/>
              </a:rPr>
              <a:t>EURO.</a:t>
            </a:r>
            <a:endParaRPr lang="ru-RU" b="1" dirty="0">
              <a:solidFill>
                <a:srgbClr val="002060"/>
              </a:solidFill>
              <a:latin typeface="Franklin Gothic Book"/>
            </a:endParaRPr>
          </a:p>
          <a:p>
            <a:pPr lvl="0">
              <a:spcBef>
                <a:spcPts val="800"/>
              </a:spcBef>
              <a:defRPr/>
            </a:pPr>
            <a:r>
              <a:rPr lang="ru-RU" b="1" dirty="0">
                <a:solidFill>
                  <a:srgbClr val="002060"/>
                </a:solidFill>
                <a:latin typeface="Franklin Gothic Book"/>
              </a:rPr>
              <a:t>Установлены на 10  и  15 компьютерах  кафедры «</a:t>
            </a:r>
            <a:r>
              <a:rPr lang="ru-RU" b="1" dirty="0" err="1">
                <a:solidFill>
                  <a:srgbClr val="002060"/>
                </a:solidFill>
                <a:latin typeface="Franklin Gothic Book"/>
              </a:rPr>
              <a:t>ЭиВИЭ</a:t>
            </a:r>
            <a:r>
              <a:rPr lang="ru-RU" b="1" dirty="0">
                <a:solidFill>
                  <a:srgbClr val="002060"/>
                </a:solidFill>
                <a:latin typeface="Franklin Gothic Book"/>
              </a:rPr>
              <a:t>» (А-333) и </a:t>
            </a:r>
            <a:endParaRPr lang="ru-RU" b="1" dirty="0" smtClean="0">
              <a:solidFill>
                <a:srgbClr val="002060"/>
              </a:solidFill>
              <a:latin typeface="Franklin Gothic Book"/>
            </a:endParaRPr>
          </a:p>
          <a:p>
            <a:pPr lvl="0">
              <a:spcBef>
                <a:spcPts val="800"/>
              </a:spcBef>
              <a:defRPr/>
            </a:pPr>
            <a:r>
              <a:rPr lang="ru-RU" b="1" dirty="0" smtClean="0">
                <a:solidFill>
                  <a:srgbClr val="002060"/>
                </a:solidFill>
                <a:latin typeface="Franklin Gothic Book"/>
              </a:rPr>
              <a:t>ауд</a:t>
            </a:r>
            <a:r>
              <a:rPr lang="ru-RU" b="1" dirty="0">
                <a:solidFill>
                  <a:srgbClr val="002060"/>
                </a:solidFill>
                <a:latin typeface="Franklin Gothic Book"/>
              </a:rPr>
              <a:t>. А300</a:t>
            </a:r>
            <a:r>
              <a:rPr lang="ru-RU" b="1" dirty="0" smtClean="0">
                <a:solidFill>
                  <a:srgbClr val="002060"/>
                </a:solidFill>
                <a:latin typeface="Franklin Gothic Book"/>
              </a:rPr>
              <a:t>.</a:t>
            </a:r>
            <a:endParaRPr lang="ru-RU" b="1" dirty="0">
              <a:solidFill>
                <a:srgbClr val="002060"/>
              </a:solidFill>
              <a:latin typeface="Franklin Gothic Book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4800" y="4910895"/>
            <a:ext cx="5219700" cy="185691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800"/>
              </a:spcBef>
              <a:buFont typeface="Wingdings" pitchFamily="2" charset="2"/>
              <a:buChar char="ü"/>
              <a:defRPr/>
            </a:pPr>
            <a:r>
              <a:rPr lang="ru-RU" b="1" dirty="0">
                <a:solidFill>
                  <a:srgbClr val="002060"/>
                </a:solidFill>
                <a:latin typeface="Franklin Gothic Book"/>
              </a:rPr>
              <a:t>САПР </a:t>
            </a:r>
            <a:r>
              <a:rPr lang="en-US" b="1" dirty="0">
                <a:solidFill>
                  <a:srgbClr val="002060"/>
                </a:solidFill>
                <a:latin typeface="Franklin Gothic Book"/>
              </a:rPr>
              <a:t>EPLAN </a:t>
            </a:r>
            <a:r>
              <a:rPr lang="en-US" altLang="ru-RU" b="1" dirty="0">
                <a:solidFill>
                  <a:srgbClr val="002060"/>
                </a:solidFill>
                <a:latin typeface="Franklin Gothic Book"/>
              </a:rPr>
              <a:t>Electric P8</a:t>
            </a:r>
            <a:r>
              <a:rPr lang="ru-RU" altLang="ru-RU" b="1" dirty="0">
                <a:solidFill>
                  <a:srgbClr val="002060"/>
                </a:solidFill>
                <a:latin typeface="Franklin Gothic Book"/>
              </a:rPr>
              <a:t> используется в</a:t>
            </a:r>
            <a:r>
              <a:rPr lang="ru-RU" b="1" dirty="0">
                <a:solidFill>
                  <a:srgbClr val="002060"/>
                </a:solidFill>
                <a:latin typeface="Franklin Gothic Book"/>
              </a:rPr>
              <a:t> практических занятиях дисциплин «Монтаж, наладка и эксплуатация электрооборудования», «Энергообеспечение сельского хозяйства» </a:t>
            </a:r>
          </a:p>
          <a:p>
            <a:pPr lvl="0">
              <a:spcBef>
                <a:spcPts val="800"/>
              </a:spcBef>
              <a:buFont typeface="Wingdings" pitchFamily="2" charset="2"/>
              <a:buChar char="ü"/>
              <a:defRPr/>
            </a:pPr>
            <a:r>
              <a:rPr lang="ru-RU" b="1" dirty="0">
                <a:solidFill>
                  <a:srgbClr val="002060"/>
                </a:solidFill>
                <a:latin typeface="Franklin Gothic Book"/>
              </a:rPr>
              <a:t>Создана программа обучения САПР </a:t>
            </a:r>
            <a:r>
              <a:rPr lang="en-US" b="1" dirty="0">
                <a:solidFill>
                  <a:srgbClr val="002060"/>
                </a:solidFill>
                <a:latin typeface="Franklin Gothic Book"/>
              </a:rPr>
              <a:t>EPLAN </a:t>
            </a:r>
            <a:r>
              <a:rPr lang="en-US" altLang="ru-RU" b="1" dirty="0">
                <a:solidFill>
                  <a:srgbClr val="002060"/>
                </a:solidFill>
                <a:latin typeface="Franklin Gothic Book"/>
              </a:rPr>
              <a:t>Electric P8</a:t>
            </a:r>
            <a:r>
              <a:rPr lang="ru-RU" b="1" dirty="0">
                <a:solidFill>
                  <a:srgbClr val="002060"/>
                </a:solidFill>
                <a:latin typeface="Franklin Gothic Book"/>
              </a:rPr>
              <a:t> на курсах повышения квалификации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16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/>
          <p:cNvCxnSpPr/>
          <p:nvPr/>
        </p:nvCxnSpPr>
        <p:spPr>
          <a:xfrm>
            <a:off x="342930" y="6704591"/>
            <a:ext cx="9891703" cy="146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491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74" y="763863"/>
            <a:ext cx="9542265" cy="30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object 21"/>
          <p:cNvSpPr>
            <a:spLocks/>
          </p:cNvSpPr>
          <p:nvPr/>
        </p:nvSpPr>
        <p:spPr bwMode="auto">
          <a:xfrm>
            <a:off x="1027629" y="914292"/>
            <a:ext cx="3313060" cy="383464"/>
          </a:xfrm>
          <a:custGeom>
            <a:avLst/>
            <a:gdLst>
              <a:gd name="T0" fmla="*/ 0 w 3312795"/>
              <a:gd name="T1" fmla="*/ 192024 h 384175"/>
              <a:gd name="T2" fmla="*/ 3408 w 3312795"/>
              <a:gd name="T3" fmla="*/ 147996 h 384175"/>
              <a:gd name="T4" fmla="*/ 13118 w 3312795"/>
              <a:gd name="T5" fmla="*/ 107579 h 384175"/>
              <a:gd name="T6" fmla="*/ 28350 w 3312795"/>
              <a:gd name="T7" fmla="*/ 71925 h 384175"/>
              <a:gd name="T8" fmla="*/ 48331 w 3312795"/>
              <a:gd name="T9" fmla="*/ 42187 h 384175"/>
              <a:gd name="T10" fmla="*/ 72282 w 3312795"/>
              <a:gd name="T11" fmla="*/ 19518 h 384175"/>
              <a:gd name="T12" fmla="*/ 99427 w 3312795"/>
              <a:gd name="T13" fmla="*/ 5071 h 384175"/>
              <a:gd name="T14" fmla="*/ 128989 w 3312795"/>
              <a:gd name="T15" fmla="*/ 0 h 384175"/>
              <a:gd name="T16" fmla="*/ 2097466 w 3312795"/>
              <a:gd name="T17" fmla="*/ 0 h 384175"/>
              <a:gd name="T18" fmla="*/ 2127029 w 3312795"/>
              <a:gd name="T19" fmla="*/ 5071 h 384175"/>
              <a:gd name="T20" fmla="*/ 2154173 w 3312795"/>
              <a:gd name="T21" fmla="*/ 19518 h 384175"/>
              <a:gd name="T22" fmla="*/ 2178124 w 3312795"/>
              <a:gd name="T23" fmla="*/ 42187 h 384175"/>
              <a:gd name="T24" fmla="*/ 2198104 w 3312795"/>
              <a:gd name="T25" fmla="*/ 71925 h 384175"/>
              <a:gd name="T26" fmla="*/ 2213337 w 3312795"/>
              <a:gd name="T27" fmla="*/ 107579 h 384175"/>
              <a:gd name="T28" fmla="*/ 2223046 w 3312795"/>
              <a:gd name="T29" fmla="*/ 147996 h 384175"/>
              <a:gd name="T30" fmla="*/ 2226455 w 3312795"/>
              <a:gd name="T31" fmla="*/ 192024 h 384175"/>
              <a:gd name="T32" fmla="*/ 2223046 w 3312795"/>
              <a:gd name="T33" fmla="*/ 236051 h 384175"/>
              <a:gd name="T34" fmla="*/ 2213337 w 3312795"/>
              <a:gd name="T35" fmla="*/ 276468 h 384175"/>
              <a:gd name="T36" fmla="*/ 2198104 w 3312795"/>
              <a:gd name="T37" fmla="*/ 312122 h 384175"/>
              <a:gd name="T38" fmla="*/ 2178124 w 3312795"/>
              <a:gd name="T39" fmla="*/ 341860 h 384175"/>
              <a:gd name="T40" fmla="*/ 2154173 w 3312795"/>
              <a:gd name="T41" fmla="*/ 364529 h 384175"/>
              <a:gd name="T42" fmla="*/ 2127029 w 3312795"/>
              <a:gd name="T43" fmla="*/ 378976 h 384175"/>
              <a:gd name="T44" fmla="*/ 2097466 w 3312795"/>
              <a:gd name="T45" fmla="*/ 384048 h 384175"/>
              <a:gd name="T46" fmla="*/ 128989 w 3312795"/>
              <a:gd name="T47" fmla="*/ 384048 h 384175"/>
              <a:gd name="T48" fmla="*/ 99427 w 3312795"/>
              <a:gd name="T49" fmla="*/ 378976 h 384175"/>
              <a:gd name="T50" fmla="*/ 72282 w 3312795"/>
              <a:gd name="T51" fmla="*/ 364529 h 384175"/>
              <a:gd name="T52" fmla="*/ 48331 w 3312795"/>
              <a:gd name="T53" fmla="*/ 341860 h 384175"/>
              <a:gd name="T54" fmla="*/ 28350 w 3312795"/>
              <a:gd name="T55" fmla="*/ 312122 h 384175"/>
              <a:gd name="T56" fmla="*/ 13118 w 3312795"/>
              <a:gd name="T57" fmla="*/ 276468 h 384175"/>
              <a:gd name="T58" fmla="*/ 3408 w 3312795"/>
              <a:gd name="T59" fmla="*/ 236051 h 384175"/>
              <a:gd name="T60" fmla="*/ 0 w 3312795"/>
              <a:gd name="T61" fmla="*/ 192024 h 384175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3312795" h="384175">
                <a:moveTo>
                  <a:pt x="0" y="192024"/>
                </a:moveTo>
                <a:lnTo>
                  <a:pt x="5071" y="147996"/>
                </a:lnTo>
                <a:lnTo>
                  <a:pt x="19515" y="107579"/>
                </a:lnTo>
                <a:lnTo>
                  <a:pt x="42177" y="71925"/>
                </a:lnTo>
                <a:lnTo>
                  <a:pt x="71901" y="42187"/>
                </a:lnTo>
                <a:lnTo>
                  <a:pt x="107533" y="19518"/>
                </a:lnTo>
                <a:lnTo>
                  <a:pt x="147916" y="5071"/>
                </a:lnTo>
                <a:lnTo>
                  <a:pt x="191897" y="0"/>
                </a:lnTo>
                <a:lnTo>
                  <a:pt x="3120390" y="0"/>
                </a:lnTo>
                <a:lnTo>
                  <a:pt x="3164370" y="5071"/>
                </a:lnTo>
                <a:lnTo>
                  <a:pt x="3204753" y="19518"/>
                </a:lnTo>
                <a:lnTo>
                  <a:pt x="3240385" y="42187"/>
                </a:lnTo>
                <a:lnTo>
                  <a:pt x="3270109" y="71925"/>
                </a:lnTo>
                <a:lnTo>
                  <a:pt x="3292771" y="107579"/>
                </a:lnTo>
                <a:lnTo>
                  <a:pt x="3307215" y="147996"/>
                </a:lnTo>
                <a:lnTo>
                  <a:pt x="3312287" y="192024"/>
                </a:lnTo>
                <a:lnTo>
                  <a:pt x="3307215" y="236051"/>
                </a:lnTo>
                <a:lnTo>
                  <a:pt x="3292771" y="276468"/>
                </a:lnTo>
                <a:lnTo>
                  <a:pt x="3270109" y="312122"/>
                </a:lnTo>
                <a:lnTo>
                  <a:pt x="3240385" y="341860"/>
                </a:lnTo>
                <a:lnTo>
                  <a:pt x="3204753" y="364529"/>
                </a:lnTo>
                <a:lnTo>
                  <a:pt x="3164370" y="378976"/>
                </a:lnTo>
                <a:lnTo>
                  <a:pt x="3120390" y="384048"/>
                </a:lnTo>
                <a:lnTo>
                  <a:pt x="191897" y="384048"/>
                </a:lnTo>
                <a:lnTo>
                  <a:pt x="147916" y="378976"/>
                </a:lnTo>
                <a:lnTo>
                  <a:pt x="107533" y="364529"/>
                </a:lnTo>
                <a:lnTo>
                  <a:pt x="71901" y="341860"/>
                </a:lnTo>
                <a:lnTo>
                  <a:pt x="42177" y="312122"/>
                </a:lnTo>
                <a:lnTo>
                  <a:pt x="19515" y="276468"/>
                </a:lnTo>
                <a:lnTo>
                  <a:pt x="5071" y="236051"/>
                </a:lnTo>
                <a:lnTo>
                  <a:pt x="0" y="192024"/>
                </a:lnTo>
                <a:close/>
              </a:path>
            </a:pathLst>
          </a:custGeom>
          <a:noFill/>
          <a:ln w="28575">
            <a:solidFill>
              <a:srgbClr val="375F9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ru-RU" kern="0">
              <a:solidFill>
                <a:prstClr val="black"/>
              </a:solidFill>
            </a:endParaRPr>
          </a:p>
        </p:txBody>
      </p:sp>
      <p:sp>
        <p:nvSpPr>
          <p:cNvPr id="58" name="object 23"/>
          <p:cNvSpPr>
            <a:spLocks/>
          </p:cNvSpPr>
          <p:nvPr/>
        </p:nvSpPr>
        <p:spPr bwMode="auto">
          <a:xfrm>
            <a:off x="6042647" y="953905"/>
            <a:ext cx="3528735" cy="373956"/>
          </a:xfrm>
          <a:custGeom>
            <a:avLst/>
            <a:gdLst>
              <a:gd name="T0" fmla="*/ 0 w 3528695"/>
              <a:gd name="T1" fmla="*/ 187769 h 374015"/>
              <a:gd name="T2" fmla="*/ 4484 w 3528695"/>
              <a:gd name="T3" fmla="*/ 137871 h 374015"/>
              <a:gd name="T4" fmla="*/ 17137 w 3528695"/>
              <a:gd name="T5" fmla="*/ 93022 h 374015"/>
              <a:gd name="T6" fmla="*/ 36762 w 3528695"/>
              <a:gd name="T7" fmla="*/ 55016 h 374015"/>
              <a:gd name="T8" fmla="*/ 62160 w 3528695"/>
              <a:gd name="T9" fmla="*/ 25646 h 374015"/>
              <a:gd name="T10" fmla="*/ 92136 w 3528695"/>
              <a:gd name="T11" fmla="*/ 6709 h 374015"/>
              <a:gd name="T12" fmla="*/ 125489 w 3528695"/>
              <a:gd name="T13" fmla="*/ 0 h 374015"/>
              <a:gd name="T14" fmla="*/ 2245740 w 3528695"/>
              <a:gd name="T15" fmla="*/ 0 h 374015"/>
              <a:gd name="T16" fmla="*/ 2279097 w 3528695"/>
              <a:gd name="T17" fmla="*/ 6709 h 374015"/>
              <a:gd name="T18" fmla="*/ 2309069 w 3528695"/>
              <a:gd name="T19" fmla="*/ 25646 h 374015"/>
              <a:gd name="T20" fmla="*/ 2334460 w 3528695"/>
              <a:gd name="T21" fmla="*/ 55015 h 374015"/>
              <a:gd name="T22" fmla="*/ 2354076 w 3528695"/>
              <a:gd name="T23" fmla="*/ 93022 h 374015"/>
              <a:gd name="T24" fmla="*/ 2366722 w 3528695"/>
              <a:gd name="T25" fmla="*/ 137871 h 374015"/>
              <a:gd name="T26" fmla="*/ 2371203 w 3528695"/>
              <a:gd name="T27" fmla="*/ 187769 h 374015"/>
              <a:gd name="T28" fmla="*/ 2366722 w 3528695"/>
              <a:gd name="T29" fmla="*/ 237668 h 374015"/>
              <a:gd name="T30" fmla="*/ 2354076 w 3528695"/>
              <a:gd name="T31" fmla="*/ 282517 h 374015"/>
              <a:gd name="T32" fmla="*/ 2334460 w 3528695"/>
              <a:gd name="T33" fmla="*/ 320523 h 374015"/>
              <a:gd name="T34" fmla="*/ 2309069 w 3528695"/>
              <a:gd name="T35" fmla="*/ 349892 h 374015"/>
              <a:gd name="T36" fmla="*/ 2279097 w 3528695"/>
              <a:gd name="T37" fmla="*/ 368829 h 374015"/>
              <a:gd name="T38" fmla="*/ 2245740 w 3528695"/>
              <a:gd name="T39" fmla="*/ 375540 h 374015"/>
              <a:gd name="T40" fmla="*/ 125489 w 3528695"/>
              <a:gd name="T41" fmla="*/ 375540 h 374015"/>
              <a:gd name="T42" fmla="*/ 92136 w 3528695"/>
              <a:gd name="T43" fmla="*/ 368829 h 374015"/>
              <a:gd name="T44" fmla="*/ 62160 w 3528695"/>
              <a:gd name="T45" fmla="*/ 349892 h 374015"/>
              <a:gd name="T46" fmla="*/ 36762 w 3528695"/>
              <a:gd name="T47" fmla="*/ 320523 h 374015"/>
              <a:gd name="T48" fmla="*/ 17137 w 3528695"/>
              <a:gd name="T49" fmla="*/ 282517 h 374015"/>
              <a:gd name="T50" fmla="*/ 4484 w 3528695"/>
              <a:gd name="T51" fmla="*/ 237668 h 374015"/>
              <a:gd name="T52" fmla="*/ 0 w 3528695"/>
              <a:gd name="T53" fmla="*/ 187769 h 37401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528695" h="374015">
                <a:moveTo>
                  <a:pt x="0" y="186816"/>
                </a:moveTo>
                <a:lnTo>
                  <a:pt x="6672" y="137171"/>
                </a:lnTo>
                <a:lnTo>
                  <a:pt x="25500" y="92550"/>
                </a:lnTo>
                <a:lnTo>
                  <a:pt x="54702" y="54737"/>
                </a:lnTo>
                <a:lnTo>
                  <a:pt x="92495" y="25517"/>
                </a:lnTo>
                <a:lnTo>
                  <a:pt x="137098" y="6676"/>
                </a:lnTo>
                <a:lnTo>
                  <a:pt x="186728" y="0"/>
                </a:lnTo>
                <a:lnTo>
                  <a:pt x="3341662" y="0"/>
                </a:lnTo>
                <a:lnTo>
                  <a:pt x="3391297" y="6676"/>
                </a:lnTo>
                <a:lnTo>
                  <a:pt x="3435896" y="25517"/>
                </a:lnTo>
                <a:lnTo>
                  <a:pt x="3473678" y="54736"/>
                </a:lnTo>
                <a:lnTo>
                  <a:pt x="3502867" y="92550"/>
                </a:lnTo>
                <a:lnTo>
                  <a:pt x="3521684" y="137171"/>
                </a:lnTo>
                <a:lnTo>
                  <a:pt x="3528352" y="186816"/>
                </a:lnTo>
                <a:lnTo>
                  <a:pt x="3521684" y="236462"/>
                </a:lnTo>
                <a:lnTo>
                  <a:pt x="3502867" y="281083"/>
                </a:lnTo>
                <a:lnTo>
                  <a:pt x="3473678" y="318897"/>
                </a:lnTo>
                <a:lnTo>
                  <a:pt x="3435896" y="348116"/>
                </a:lnTo>
                <a:lnTo>
                  <a:pt x="3391297" y="366957"/>
                </a:lnTo>
                <a:lnTo>
                  <a:pt x="3341662" y="373634"/>
                </a:lnTo>
                <a:lnTo>
                  <a:pt x="186728" y="373634"/>
                </a:lnTo>
                <a:lnTo>
                  <a:pt x="137098" y="366957"/>
                </a:lnTo>
                <a:lnTo>
                  <a:pt x="92495" y="348116"/>
                </a:lnTo>
                <a:lnTo>
                  <a:pt x="54702" y="318897"/>
                </a:lnTo>
                <a:lnTo>
                  <a:pt x="25500" y="281083"/>
                </a:lnTo>
                <a:lnTo>
                  <a:pt x="6672" y="236462"/>
                </a:lnTo>
                <a:lnTo>
                  <a:pt x="0" y="186816"/>
                </a:lnTo>
                <a:close/>
              </a:path>
            </a:pathLst>
          </a:custGeom>
          <a:noFill/>
          <a:ln w="28575">
            <a:solidFill>
              <a:srgbClr val="375F9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ru-RU" kern="0">
              <a:solidFill>
                <a:prstClr val="black"/>
              </a:solidFill>
            </a:endParaRPr>
          </a:p>
        </p:txBody>
      </p:sp>
      <p:sp>
        <p:nvSpPr>
          <p:cNvPr id="59" name="object 34"/>
          <p:cNvSpPr txBox="1">
            <a:spLocks noChangeArrowheads="1"/>
          </p:cNvSpPr>
          <p:nvPr/>
        </p:nvSpPr>
        <p:spPr bwMode="auto">
          <a:xfrm>
            <a:off x="190500" y="1357088"/>
            <a:ext cx="5554880" cy="54296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lIns="0" tIns="12700" rIns="0" bIns="0">
            <a:spAutoFit/>
          </a:bodyPr>
          <a:lstStyle>
            <a:lvl1pPr marL="23813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indent="450215" defTabSz="0">
              <a:spcBef>
                <a:spcPts val="0"/>
              </a:spcBef>
            </a:pPr>
            <a:r>
              <a:rPr lang="ru-RU" sz="1600" b="1" dirty="0">
                <a:solidFill>
                  <a:srgbClr val="1F497D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1. Ограниченные направления и спектр предлагаемых и реализуемых дополнительных образовательных </a:t>
            </a:r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услуг.</a:t>
            </a:r>
            <a:endParaRPr lang="ru-RU" sz="1600" b="1" dirty="0">
              <a:solidFill>
                <a:srgbClr val="1F497D">
                  <a:lumMod val="75000"/>
                </a:srgbClr>
              </a:solidFill>
              <a:latin typeface="Calibri"/>
              <a:ea typeface="Calibri"/>
              <a:cs typeface="Times New Roman"/>
            </a:endParaRPr>
          </a:p>
          <a:p>
            <a:pPr marL="0" indent="450215" defTabSz="0">
              <a:spcBef>
                <a:spcPts val="0"/>
              </a:spcBef>
            </a:pPr>
            <a:r>
              <a:rPr lang="ru-RU" sz="1600" b="1" dirty="0">
                <a:solidFill>
                  <a:srgbClr val="1F497D">
                    <a:lumMod val="75000"/>
                  </a:srgbClr>
                </a:solidFill>
                <a:latin typeface="Times New Roman"/>
                <a:ea typeface="Calibri"/>
              </a:rPr>
              <a:t>2. Слабое продвижение на потребительский рынок образовательных продуктов </a:t>
            </a:r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Times New Roman"/>
                <a:ea typeface="Calibri"/>
              </a:rPr>
              <a:t>института.</a:t>
            </a:r>
            <a:endParaRPr lang="ru-RU" sz="1600" b="1" dirty="0">
              <a:solidFill>
                <a:srgbClr val="1F497D">
                  <a:lumMod val="75000"/>
                </a:srgbClr>
              </a:solidFill>
              <a:latin typeface="Times New Roman"/>
              <a:ea typeface="Calibri"/>
            </a:endParaRPr>
          </a:p>
          <a:p>
            <a:pPr marL="0" indent="450215" defTabSz="0">
              <a:spcBef>
                <a:spcPts val="0"/>
              </a:spcBef>
            </a:pPr>
            <a:r>
              <a:rPr lang="ru-RU" sz="1600" b="1" dirty="0">
                <a:solidFill>
                  <a:srgbClr val="1F497D">
                    <a:lumMod val="75000"/>
                  </a:srgbClr>
                </a:solidFill>
                <a:latin typeface="Times New Roman"/>
                <a:ea typeface="Calibri"/>
              </a:rPr>
              <a:t>3. Недостаточное использование для развития ИПК и ДО связей </a:t>
            </a:r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Times New Roman"/>
                <a:ea typeface="Calibri"/>
              </a:rPr>
              <a:t>университета.</a:t>
            </a:r>
          </a:p>
          <a:p>
            <a:pPr marL="0" indent="450215" defTabSz="0">
              <a:spcBef>
                <a:spcPts val="0"/>
              </a:spcBef>
            </a:pPr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4. Нехватка </a:t>
            </a:r>
            <a:r>
              <a:rPr lang="ru-RU" sz="1600" b="1" dirty="0">
                <a:solidFill>
                  <a:srgbClr val="1F497D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специализированных </a:t>
            </a:r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аудиторий </a:t>
            </a:r>
            <a:r>
              <a:rPr lang="ru-RU" sz="1600" b="1" dirty="0">
                <a:solidFill>
                  <a:srgbClr val="1F497D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и разбросанность помещений </a:t>
            </a:r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института. </a:t>
            </a:r>
            <a:endParaRPr lang="ru-RU" sz="1600" b="1" dirty="0">
              <a:solidFill>
                <a:srgbClr val="1F497D">
                  <a:lumMod val="75000"/>
                </a:srgbClr>
              </a:solidFill>
              <a:latin typeface="Calibri"/>
              <a:ea typeface="Calibri"/>
              <a:cs typeface="Times New Roman"/>
            </a:endParaRPr>
          </a:p>
          <a:p>
            <a:pPr marL="0" indent="449580" defTabSz="0">
              <a:spcBef>
                <a:spcPts val="0"/>
              </a:spcBef>
            </a:pPr>
            <a:r>
              <a:rPr lang="ru-RU" sz="1600" b="1" dirty="0">
                <a:solidFill>
                  <a:srgbClr val="1F497D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5. Отставание материально-технической базы Университета от запросов </a:t>
            </a:r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потенциальных Заказчиков. </a:t>
            </a:r>
            <a:endParaRPr lang="ru-RU" sz="1600" b="1" dirty="0">
              <a:solidFill>
                <a:srgbClr val="1F497D">
                  <a:lumMod val="75000"/>
                </a:srgbClr>
              </a:solidFill>
              <a:latin typeface="Calibri"/>
              <a:ea typeface="Calibri"/>
              <a:cs typeface="Times New Roman"/>
            </a:endParaRPr>
          </a:p>
          <a:p>
            <a:pPr marL="0" indent="449580" defTabSz="0">
              <a:spcBef>
                <a:spcPts val="0"/>
              </a:spcBef>
            </a:pPr>
            <a:r>
              <a:rPr lang="ru-RU" sz="1600" b="1" dirty="0">
                <a:solidFill>
                  <a:srgbClr val="1F497D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6. Не используются новые технологии </a:t>
            </a:r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обучения: электронное </a:t>
            </a:r>
            <a:r>
              <a:rPr lang="ru-RU" sz="1600" b="1" dirty="0">
                <a:solidFill>
                  <a:srgbClr val="1F497D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и </a:t>
            </a:r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дистанционное, </a:t>
            </a:r>
            <a:r>
              <a:rPr lang="ru-RU" sz="1600" b="1" dirty="0">
                <a:solidFill>
                  <a:srgbClr val="1F497D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а также </a:t>
            </a:r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сетевое взаимодействие </a:t>
            </a:r>
            <a:r>
              <a:rPr lang="ru-RU" sz="1600" b="1" dirty="0">
                <a:solidFill>
                  <a:srgbClr val="1F497D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с другими вузами. </a:t>
            </a:r>
            <a:endParaRPr lang="ru-RU" sz="1600" b="1" dirty="0">
              <a:solidFill>
                <a:srgbClr val="1F497D">
                  <a:lumMod val="75000"/>
                </a:srgbClr>
              </a:solidFill>
              <a:latin typeface="Calibri"/>
              <a:ea typeface="Calibri"/>
              <a:cs typeface="Times New Roman"/>
            </a:endParaRPr>
          </a:p>
          <a:p>
            <a:pPr marL="0" indent="449580" defTabSz="0">
              <a:spcBef>
                <a:spcPts val="0"/>
              </a:spcBef>
            </a:pPr>
            <a:r>
              <a:rPr lang="ru-RU" sz="1600" b="1" dirty="0">
                <a:solidFill>
                  <a:srgbClr val="1F497D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7. Отсутствие повышения квалификации и профессиональной переподготовки ППС и персонала, занятых в ИПК и ДО</a:t>
            </a:r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. </a:t>
            </a:r>
            <a:endParaRPr lang="ru-RU" sz="1600" b="1" dirty="0">
              <a:solidFill>
                <a:srgbClr val="1F497D">
                  <a:lumMod val="75000"/>
                </a:srgbClr>
              </a:solidFill>
              <a:latin typeface="Calibri"/>
              <a:ea typeface="Calibri"/>
              <a:cs typeface="Times New Roman"/>
            </a:endParaRPr>
          </a:p>
          <a:p>
            <a:pPr marL="0" indent="449580" defTabSz="0">
              <a:spcBef>
                <a:spcPts val="0"/>
              </a:spcBef>
            </a:pPr>
            <a:r>
              <a:rPr lang="ru-RU" sz="1600" b="1" dirty="0">
                <a:solidFill>
                  <a:srgbClr val="1F497D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8. </a:t>
            </a:r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Отсутствие программ МБА. </a:t>
            </a:r>
            <a:endParaRPr lang="ru-RU" sz="1600" b="1" dirty="0">
              <a:solidFill>
                <a:srgbClr val="1F497D">
                  <a:lumMod val="75000"/>
                </a:srgbClr>
              </a:solidFill>
              <a:latin typeface="Calibri"/>
              <a:ea typeface="Calibri"/>
              <a:cs typeface="Times New Roman"/>
            </a:endParaRPr>
          </a:p>
          <a:p>
            <a:pPr marL="0" indent="449580" defTabSz="0">
              <a:spcBef>
                <a:spcPts val="0"/>
              </a:spcBef>
            </a:pPr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9. Недостаточная информативность </a:t>
            </a:r>
            <a:r>
              <a:rPr lang="ru-RU" sz="1600" b="1" dirty="0">
                <a:solidFill>
                  <a:srgbClr val="1F497D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и </a:t>
            </a:r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актуальность информации на сайте университета. </a:t>
            </a:r>
            <a:endParaRPr lang="ru-RU" sz="1600" b="1" dirty="0">
              <a:solidFill>
                <a:srgbClr val="1F497D">
                  <a:lumMod val="75000"/>
                </a:srgbClr>
              </a:solidFill>
              <a:latin typeface="Calibri"/>
              <a:ea typeface="Calibri"/>
              <a:cs typeface="Times New Roman"/>
            </a:endParaRPr>
          </a:p>
          <a:p>
            <a:pPr marL="0" indent="449580" defTabSz="0">
              <a:spcBef>
                <a:spcPts val="0"/>
              </a:spcBef>
            </a:pPr>
            <a:r>
              <a:rPr lang="ru-RU" sz="1600" b="1" dirty="0">
                <a:solidFill>
                  <a:srgbClr val="1F497D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10. Не используются возможности освещения деятельности ИПК и ДО в республиканских, региональных и местных СМИ</a:t>
            </a:r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1600" b="1" dirty="0">
              <a:solidFill>
                <a:srgbClr val="1F497D">
                  <a:lumMod val="75000"/>
                </a:srgbClr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520598" y="914292"/>
            <a:ext cx="1846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kern="0" dirty="0">
                <a:solidFill>
                  <a:srgbClr val="8E0000"/>
                </a:solidFill>
              </a:rPr>
              <a:t>Слабые стороны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5897352" y="1415579"/>
            <a:ext cx="4476649" cy="32265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spcAft>
                <a:spcPts val="500"/>
              </a:spcAft>
            </a:pPr>
            <a:r>
              <a:rPr lang="kk-KZ" sz="1700" b="1" dirty="0" smtClean="0">
                <a:solidFill>
                  <a:srgbClr val="800000"/>
                </a:solidFill>
                <a:ea typeface="Times New Roman"/>
                <a:cs typeface="Times New Roman"/>
              </a:rPr>
              <a:t>1</a:t>
            </a:r>
            <a:r>
              <a:rPr lang="kk-KZ" sz="1700" b="1" dirty="0" smtClean="0">
                <a:solidFill>
                  <a:srgbClr val="1F497D">
                    <a:lumMod val="75000"/>
                  </a:srgbClr>
                </a:solidFill>
                <a:ea typeface="Times New Roman"/>
                <a:cs typeface="Times New Roman"/>
              </a:rPr>
              <a:t> Высокая </a:t>
            </a:r>
            <a:r>
              <a:rPr lang="kk-KZ" sz="1700" b="1" dirty="0">
                <a:solidFill>
                  <a:srgbClr val="1F497D">
                    <a:lumMod val="75000"/>
                  </a:srgbClr>
                </a:solidFill>
                <a:ea typeface="Times New Roman"/>
                <a:cs typeface="Times New Roman"/>
              </a:rPr>
              <a:t>конкуренция вузов </a:t>
            </a:r>
            <a:r>
              <a:rPr lang="kk-KZ" sz="1700" b="1" dirty="0" smtClean="0">
                <a:solidFill>
                  <a:srgbClr val="1F497D">
                    <a:lumMod val="75000"/>
                  </a:srgbClr>
                </a:solidFill>
                <a:ea typeface="Times New Roman"/>
                <a:cs typeface="Times New Roman"/>
              </a:rPr>
              <a:t>и учебных центров г.Алматы</a:t>
            </a:r>
            <a:r>
              <a:rPr lang="kk-KZ" sz="1700" b="1" dirty="0">
                <a:solidFill>
                  <a:srgbClr val="1F497D">
                    <a:lumMod val="75000"/>
                  </a:srgbClr>
                </a:solidFill>
                <a:ea typeface="Times New Roman"/>
                <a:cs typeface="Times New Roman"/>
              </a:rPr>
              <a:t>, Астаны, </a:t>
            </a:r>
            <a:r>
              <a:rPr lang="kk-KZ" sz="1700" b="1" dirty="0" smtClean="0">
                <a:solidFill>
                  <a:srgbClr val="1F497D">
                    <a:lumMod val="75000"/>
                  </a:srgbClr>
                </a:solidFill>
                <a:ea typeface="Times New Roman"/>
                <a:cs typeface="Times New Roman"/>
              </a:rPr>
              <a:t>РФ и </a:t>
            </a:r>
            <a:r>
              <a:rPr lang="kk-KZ" sz="1700" b="1" dirty="0">
                <a:solidFill>
                  <a:srgbClr val="1F497D">
                    <a:lumMod val="75000"/>
                  </a:srgbClr>
                </a:solidFill>
                <a:ea typeface="Times New Roman"/>
                <a:cs typeface="Times New Roman"/>
              </a:rPr>
              <a:t>др.</a:t>
            </a:r>
          </a:p>
          <a:p>
            <a:pPr lvl="0">
              <a:spcAft>
                <a:spcPts val="500"/>
              </a:spcAft>
            </a:pPr>
            <a:r>
              <a:rPr lang="kk-KZ" sz="1700" b="1" dirty="0">
                <a:solidFill>
                  <a:srgbClr val="800000"/>
                </a:solidFill>
                <a:ea typeface="Times New Roman"/>
                <a:cs typeface="Times New Roman"/>
              </a:rPr>
              <a:t>2 </a:t>
            </a:r>
            <a:r>
              <a:rPr lang="kk-KZ" sz="1700" b="1" dirty="0" smtClean="0">
                <a:solidFill>
                  <a:srgbClr val="1F497D">
                    <a:lumMod val="75000"/>
                  </a:srgbClr>
                </a:solidFill>
                <a:ea typeface="Times New Roman"/>
                <a:cs typeface="Times New Roman"/>
              </a:rPr>
              <a:t>Ухудшение социально-экономической ситуации. </a:t>
            </a:r>
            <a:endParaRPr lang="kk-KZ" sz="1700" b="1" dirty="0">
              <a:solidFill>
                <a:srgbClr val="1F497D">
                  <a:lumMod val="75000"/>
                </a:srgbClr>
              </a:solidFill>
              <a:ea typeface="Times New Roman"/>
              <a:cs typeface="Times New Roman"/>
            </a:endParaRPr>
          </a:p>
          <a:p>
            <a:pPr lvl="0">
              <a:spcAft>
                <a:spcPts val="500"/>
              </a:spcAft>
              <a:defRPr/>
            </a:pPr>
            <a:r>
              <a:rPr lang="ru-RU" sz="1700" b="1" kern="0" dirty="0" smtClean="0">
                <a:solidFill>
                  <a:srgbClr val="800000"/>
                </a:solidFill>
                <a:cs typeface="Arial" panose="020B0604020202020204" pitchFamily="34" charset="0"/>
              </a:rPr>
              <a:t>3 </a:t>
            </a:r>
            <a:r>
              <a:rPr lang="ru-RU" sz="1700" b="1" kern="0" dirty="0" smtClean="0">
                <a:solidFill>
                  <a:srgbClr val="B4DCFA">
                    <a:lumMod val="25000"/>
                  </a:srgbClr>
                </a:solidFill>
                <a:cs typeface="Arial" panose="020B0604020202020204" pitchFamily="34" charset="0"/>
              </a:rPr>
              <a:t>Спад </a:t>
            </a:r>
            <a:r>
              <a:rPr lang="ru-RU" sz="1700" b="1" kern="0" dirty="0">
                <a:solidFill>
                  <a:srgbClr val="B4DCFA">
                    <a:lumMod val="25000"/>
                  </a:srgbClr>
                </a:solidFill>
                <a:cs typeface="Arial" panose="020B0604020202020204" pitchFamily="34" charset="0"/>
              </a:rPr>
              <a:t>уровня </a:t>
            </a:r>
            <a:r>
              <a:rPr lang="ru-RU" sz="1700" b="1" kern="0" dirty="0" err="1">
                <a:solidFill>
                  <a:srgbClr val="B4DCFA">
                    <a:lumMod val="25000"/>
                  </a:srgbClr>
                </a:solidFill>
                <a:cs typeface="Arial" panose="020B0604020202020204" pitchFamily="34" charset="0"/>
              </a:rPr>
              <a:t>остепененности</a:t>
            </a:r>
            <a:r>
              <a:rPr lang="ru-RU" sz="1700" b="1" kern="0" dirty="0">
                <a:solidFill>
                  <a:srgbClr val="B4DCFA">
                    <a:lumMod val="25000"/>
                  </a:srgbClr>
                </a:solidFill>
                <a:cs typeface="Arial" panose="020B0604020202020204" pitchFamily="34" charset="0"/>
              </a:rPr>
              <a:t> ППС в связи с ростом их возраста.</a:t>
            </a:r>
          </a:p>
          <a:p>
            <a:pPr lvl="0">
              <a:defRPr/>
            </a:pPr>
            <a:r>
              <a:rPr lang="ru-RU" sz="1700" b="1" kern="0" dirty="0" smtClean="0">
                <a:solidFill>
                  <a:srgbClr val="800000"/>
                </a:solidFill>
                <a:cs typeface="Arial" panose="020B0604020202020204" pitchFamily="34" charset="0"/>
              </a:rPr>
              <a:t>4</a:t>
            </a:r>
            <a:r>
              <a:rPr lang="ru-RU" sz="1700" b="1" kern="0" dirty="0" smtClean="0">
                <a:solidFill>
                  <a:srgbClr val="B4DCFA">
                    <a:lumMod val="25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ru-RU" sz="1700" b="1" kern="0" dirty="0">
                <a:solidFill>
                  <a:srgbClr val="B4DCFA">
                    <a:lumMod val="25000"/>
                  </a:srgbClr>
                </a:solidFill>
                <a:cs typeface="Arial" panose="020B0604020202020204" pitchFamily="34" charset="0"/>
              </a:rPr>
              <a:t>«Утечка мозгов»</a:t>
            </a:r>
            <a:r>
              <a:rPr lang="ru-RU" sz="1400" b="1" kern="0" dirty="0">
                <a:solidFill>
                  <a:srgbClr val="B4DCFA">
                    <a:lumMod val="25000"/>
                  </a:srgbClr>
                </a:solidFill>
                <a:cs typeface="Arial" panose="020B0604020202020204" pitchFamily="34" charset="0"/>
              </a:rPr>
              <a:t>.</a:t>
            </a:r>
          </a:p>
          <a:p>
            <a:pPr lvl="0">
              <a:spcAft>
                <a:spcPts val="500"/>
              </a:spcAft>
            </a:pPr>
            <a:r>
              <a:rPr lang="ru-RU" sz="1700" b="1" kern="0" dirty="0" smtClean="0">
                <a:solidFill>
                  <a:srgbClr val="800000"/>
                </a:solidFill>
                <a:cs typeface="Arial" panose="020B0604020202020204" pitchFamily="34" charset="0"/>
              </a:rPr>
              <a:t>5</a:t>
            </a:r>
            <a:r>
              <a:rPr lang="ru-RU" sz="1700" b="1" kern="0" dirty="0" smtClean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kk-KZ" sz="1700" b="1" dirty="0">
                <a:solidFill>
                  <a:srgbClr val="1F497D">
                    <a:lumMod val="75000"/>
                  </a:srgbClr>
                </a:solidFill>
                <a:ea typeface="Times New Roman"/>
                <a:cs typeface="Times New Roman"/>
              </a:rPr>
              <a:t>Высокая стоимость включения статей в журналы с импакт-фактором.</a:t>
            </a:r>
            <a:endParaRPr lang="ru-RU" sz="1700" b="1" dirty="0">
              <a:solidFill>
                <a:srgbClr val="1F497D">
                  <a:lumMod val="75000"/>
                </a:srgbClr>
              </a:solidFill>
              <a:ea typeface="Times New Roman"/>
              <a:cs typeface="Times New Roman"/>
            </a:endParaRPr>
          </a:p>
          <a:p>
            <a:pPr lvl="0">
              <a:spcAft>
                <a:spcPts val="500"/>
              </a:spcAft>
            </a:pPr>
            <a:r>
              <a:rPr lang="ru-RU" sz="1700" b="1" kern="0" dirty="0" smtClean="0">
                <a:solidFill>
                  <a:srgbClr val="800000"/>
                </a:solidFill>
                <a:cs typeface="Arial" panose="020B0604020202020204" pitchFamily="34" charset="0"/>
              </a:rPr>
              <a:t>6 </a:t>
            </a:r>
            <a:r>
              <a:rPr lang="kk-KZ" sz="1700" b="1" dirty="0" smtClean="0">
                <a:solidFill>
                  <a:srgbClr val="1F497D">
                    <a:lumMod val="75000"/>
                  </a:srgbClr>
                </a:solidFill>
                <a:ea typeface="Times New Roman"/>
                <a:cs typeface="Times New Roman"/>
              </a:rPr>
              <a:t>Низкая </a:t>
            </a:r>
            <a:r>
              <a:rPr lang="kk-KZ" sz="1700" b="1" dirty="0">
                <a:solidFill>
                  <a:srgbClr val="1F497D">
                    <a:lumMod val="75000"/>
                  </a:srgbClr>
                </a:solidFill>
                <a:ea typeface="Times New Roman"/>
                <a:cs typeface="Times New Roman"/>
              </a:rPr>
              <a:t>заинтересованность частного </a:t>
            </a:r>
            <a:r>
              <a:rPr lang="kk-KZ" sz="1700" b="1" dirty="0" smtClean="0">
                <a:solidFill>
                  <a:srgbClr val="1F497D">
                    <a:lumMod val="75000"/>
                  </a:srgbClr>
                </a:solidFill>
                <a:ea typeface="Times New Roman"/>
                <a:cs typeface="Times New Roman"/>
              </a:rPr>
              <a:t>бизнеса.</a:t>
            </a:r>
            <a:endParaRPr lang="kk-KZ" sz="1700" b="1" dirty="0">
              <a:solidFill>
                <a:srgbClr val="1F497D">
                  <a:lumMod val="75000"/>
                </a:srgbClr>
              </a:solidFill>
              <a:ea typeface="Times New Roman"/>
              <a:cs typeface="Times New Roman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108354" y="972920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kern="0" dirty="0">
                <a:solidFill>
                  <a:srgbClr val="8E0000"/>
                </a:solidFill>
              </a:rPr>
              <a:t>Угрозы</a:t>
            </a:r>
          </a:p>
        </p:txBody>
      </p:sp>
      <p:sp>
        <p:nvSpPr>
          <p:cNvPr id="64" name="object 38"/>
          <p:cNvSpPr txBox="1">
            <a:spLocks/>
          </p:cNvSpPr>
          <p:nvPr/>
        </p:nvSpPr>
        <p:spPr bwMode="auto">
          <a:xfrm>
            <a:off x="3452733" y="191596"/>
            <a:ext cx="5179827" cy="38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800" b="1" i="0">
                <a:solidFill>
                  <a:srgbClr val="375F92"/>
                </a:solidFill>
                <a:latin typeface="Arial"/>
                <a:ea typeface="+mj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lang="en-US" sz="2400" kern="0" spc="-40" dirty="0" smtClean="0">
                <a:solidFill>
                  <a:srgbClr val="08497A"/>
                </a:solidFill>
                <a:latin typeface="Arial Black" panose="020B0A04020102020204" pitchFamily="34" charset="0"/>
              </a:rPr>
              <a:t>SWOT- </a:t>
            </a:r>
            <a:r>
              <a:rPr lang="ru-RU" sz="2400" kern="0" spc="-40" dirty="0" smtClean="0">
                <a:solidFill>
                  <a:srgbClr val="08497A"/>
                </a:solidFill>
                <a:latin typeface="Arial Black" panose="020B0A04020102020204" pitchFamily="34" charset="0"/>
              </a:rPr>
              <a:t>анализ</a:t>
            </a:r>
            <a:endParaRPr lang="ru-RU" sz="2400" kern="0" spc="-40" dirty="0">
              <a:solidFill>
                <a:srgbClr val="08497A"/>
              </a:solidFill>
              <a:latin typeface="Arial Black" panose="020B0A04020102020204" pitchFamily="34" charset="0"/>
            </a:endParaRPr>
          </a:p>
        </p:txBody>
      </p:sp>
      <p:sp>
        <p:nvSpPr>
          <p:cNvPr id="65" name="object 32"/>
          <p:cNvSpPr>
            <a:spLocks/>
          </p:cNvSpPr>
          <p:nvPr/>
        </p:nvSpPr>
        <p:spPr bwMode="auto">
          <a:xfrm>
            <a:off x="5743602" y="1472161"/>
            <a:ext cx="52559" cy="5173589"/>
          </a:xfrm>
          <a:custGeom>
            <a:avLst/>
            <a:gdLst>
              <a:gd name="T0" fmla="*/ 0 h 5257165"/>
              <a:gd name="T1" fmla="*/ 5287180 h 525716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257165">
                <a:moveTo>
                  <a:pt x="0" y="0"/>
                </a:moveTo>
                <a:lnTo>
                  <a:pt x="0" y="5256644"/>
                </a:lnTo>
              </a:path>
            </a:pathLst>
          </a:custGeom>
          <a:noFill/>
          <a:ln w="28575">
            <a:solidFill>
              <a:srgbClr val="4F81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ru-RU" kern="0">
              <a:solidFill>
                <a:prstClr val="black"/>
              </a:solidFill>
            </a:endParaRPr>
          </a:p>
        </p:txBody>
      </p:sp>
      <p:pic>
        <p:nvPicPr>
          <p:cNvPr id="63502" name="Picture 14" descr="D:\Users\Пользователь\Desktop\SWOT-Analysis-examples-304x23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718" y="811323"/>
            <a:ext cx="933384" cy="617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D:\Users\Пользователь\Desktop\log_aues_2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69" y="95226"/>
            <a:ext cx="1676657" cy="5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D:\Users\Пользователь\Desktop\Фото АУЭС для презент\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871" y="95226"/>
            <a:ext cx="522467" cy="52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90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bject 49"/>
          <p:cNvSpPr txBox="1"/>
          <p:nvPr/>
        </p:nvSpPr>
        <p:spPr>
          <a:xfrm>
            <a:off x="2857500" y="250578"/>
            <a:ext cx="5284107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6985" algn="r">
              <a:spcBef>
                <a:spcPts val="95"/>
              </a:spcBef>
            </a:pPr>
            <a:r>
              <a:rPr lang="ru-RU" sz="2200" b="1" spc="-20" dirty="0" smtClean="0">
                <a:solidFill>
                  <a:srgbClr val="1F497D">
                    <a:lumMod val="75000"/>
                  </a:srgbClr>
                </a:solidFill>
                <a:latin typeface="Arial Black" panose="020B0A04020102020204" pitchFamily="34" charset="0"/>
                <a:cs typeface="Calibri"/>
              </a:rPr>
              <a:t>НАПРАВЛЕНИЯ </a:t>
            </a:r>
            <a:r>
              <a:rPr sz="2200" b="1" spc="-15" dirty="0" smtClean="0">
                <a:solidFill>
                  <a:srgbClr val="1F497D">
                    <a:lumMod val="75000"/>
                  </a:srgbClr>
                </a:solidFill>
                <a:latin typeface="Arial Black" panose="020B0A04020102020204" pitchFamily="34" charset="0"/>
                <a:cs typeface="Calibri"/>
              </a:rPr>
              <a:t>РАЗВИТИЯ</a:t>
            </a:r>
            <a:endParaRPr sz="2200" dirty="0">
              <a:solidFill>
                <a:srgbClr val="1F497D">
                  <a:lumMod val="75000"/>
                </a:srgbClr>
              </a:solidFill>
              <a:latin typeface="Arial"/>
              <a:cs typeface="Arial"/>
            </a:endParaRPr>
          </a:p>
        </p:txBody>
      </p:sp>
      <p:graphicFrame>
        <p:nvGraphicFramePr>
          <p:cNvPr id="65" name="Схема 64"/>
          <p:cNvGraphicFramePr/>
          <p:nvPr>
            <p:extLst>
              <p:ext uri="{D42A27DB-BD31-4B8C-83A1-F6EECF244321}">
                <p14:modId xmlns:p14="http://schemas.microsoft.com/office/powerpoint/2010/main" val="1038450211"/>
              </p:ext>
            </p:extLst>
          </p:nvPr>
        </p:nvGraphicFramePr>
        <p:xfrm>
          <a:off x="495300" y="1102891"/>
          <a:ext cx="9525000" cy="4605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7" name="object 11"/>
          <p:cNvSpPr>
            <a:spLocks/>
          </p:cNvSpPr>
          <p:nvPr/>
        </p:nvSpPr>
        <p:spPr bwMode="auto">
          <a:xfrm>
            <a:off x="156032" y="906368"/>
            <a:ext cx="10111357" cy="0"/>
          </a:xfrm>
          <a:custGeom>
            <a:avLst/>
            <a:gdLst>
              <a:gd name="T0" fmla="*/ 0 w 8856345"/>
              <a:gd name="T1" fmla="*/ 8865516 w 885634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8856345">
                <a:moveTo>
                  <a:pt x="0" y="0"/>
                </a:moveTo>
                <a:lnTo>
                  <a:pt x="8855976" y="0"/>
                </a:lnTo>
              </a:path>
            </a:pathLst>
          </a:custGeom>
          <a:noFill/>
          <a:ln w="19050">
            <a:solidFill>
              <a:srgbClr val="497DB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285750" indent="-28575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ru-RU" kern="0" dirty="0" smtClean="0">
              <a:solidFill>
                <a:prstClr val="black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04901" y="4794250"/>
            <a:ext cx="838199" cy="914400"/>
          </a:xfrm>
          <a:prstGeom prst="roundRect">
            <a:avLst>
              <a:gd name="adj" fmla="val 10000"/>
            </a:avLst>
          </a:prstGeom>
          <a:blipFill rotWithShape="1">
            <a:blip r:embed="rId8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Picture 3" descr="D:\Users\Пользователь\Desktop\log_aues_2-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92" y="199589"/>
            <a:ext cx="1676657" cy="5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D:\Users\Пользователь\Desktop\Фото АУЭС для презент\2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871" y="199589"/>
            <a:ext cx="522467" cy="52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215801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534659" y="1123454"/>
            <a:ext cx="953501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73" name="Rectangle 38"/>
          <p:cNvSpPr>
            <a:spLocks noChangeArrowheads="1"/>
          </p:cNvSpPr>
          <p:nvPr/>
        </p:nvSpPr>
        <p:spPr bwMode="auto">
          <a:xfrm>
            <a:off x="0" y="-623248"/>
            <a:ext cx="25648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900" smtClean="0">
                <a:solidFill>
                  <a:srgbClr val="000000"/>
                </a:solidFill>
              </a:rPr>
              <a:t> </a:t>
            </a:r>
            <a:endParaRPr lang="ru-RU" altLang="ru-RU" sz="900" smtClean="0">
              <a:solidFill>
                <a:srgbClr val="000000"/>
              </a:solidFill>
              <a:latin typeface="Droid San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900" smtClean="0">
                <a:solidFill>
                  <a:srgbClr val="000000"/>
                </a:solidFill>
              </a:rPr>
              <a:t> </a:t>
            </a:r>
            <a:endParaRPr lang="ru-RU" altLang="ru-RU" sz="900" smtClean="0">
              <a:solidFill>
                <a:srgbClr val="000000"/>
              </a:solidFill>
              <a:latin typeface="Droid Sans"/>
            </a:endParaRPr>
          </a:p>
          <a:p>
            <a:pPr font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900" smtClean="0">
                <a:solidFill>
                  <a:srgbClr val="000000"/>
                </a:solidFill>
              </a:rPr>
              <a:t> </a:t>
            </a:r>
            <a:endParaRPr lang="ru-RU" altLang="ru-RU" sz="900" smtClean="0">
              <a:solidFill>
                <a:srgbClr val="000000"/>
              </a:solidFill>
              <a:latin typeface="Droid San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900" smtClean="0">
                <a:solidFill>
                  <a:srgbClr val="000000"/>
                </a:solidFill>
              </a:rPr>
              <a:t> </a:t>
            </a:r>
            <a:endParaRPr lang="ru-RU" altLang="ru-RU" sz="900" smtClean="0">
              <a:solidFill>
                <a:srgbClr val="000000"/>
              </a:solidFill>
              <a:latin typeface="Droid Sans"/>
            </a:endParaRPr>
          </a:p>
          <a:p>
            <a:pPr font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900" smtClean="0">
                <a:solidFill>
                  <a:srgbClr val="000000"/>
                </a:solidFill>
              </a:rPr>
              <a:t> </a:t>
            </a:r>
            <a:endParaRPr lang="ru-RU" altLang="ru-RU" sz="900" smtClean="0">
              <a:solidFill>
                <a:srgbClr val="000000"/>
              </a:solidFill>
              <a:latin typeface="Droid San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900" smtClean="0">
                <a:solidFill>
                  <a:srgbClr val="000000"/>
                </a:solidFill>
              </a:rPr>
              <a:t> </a:t>
            </a:r>
            <a:endParaRPr lang="ru-RU" altLang="ru-RU" sz="900" smtClean="0">
              <a:solidFill>
                <a:srgbClr val="000000"/>
              </a:solidFill>
              <a:latin typeface="Droid Sans"/>
            </a:endParaRPr>
          </a:p>
          <a:p>
            <a:pPr font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900" smtClean="0">
                <a:solidFill>
                  <a:srgbClr val="000000"/>
                </a:solidFill>
              </a:rPr>
              <a:t> </a:t>
            </a:r>
            <a:endParaRPr lang="ru-RU" altLang="ru-RU" sz="900" smtClean="0">
              <a:solidFill>
                <a:srgbClr val="000000"/>
              </a:solidFill>
              <a:latin typeface="Droid San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prstClr val="black"/>
              </a:solidFill>
            </a:endParaRPr>
          </a:p>
        </p:txBody>
      </p:sp>
      <p:sp>
        <p:nvSpPr>
          <p:cNvPr id="57374" name="Rectangle 39"/>
          <p:cNvSpPr>
            <a:spLocks noChangeArrowheads="1"/>
          </p:cNvSpPr>
          <p:nvPr/>
        </p:nvSpPr>
        <p:spPr bwMode="auto">
          <a:xfrm>
            <a:off x="1" y="-507673"/>
            <a:ext cx="58028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23805" bIns="0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900" smtClean="0">
                <a:solidFill>
                  <a:srgbClr val="000000"/>
                </a:solidFill>
              </a:rPr>
              <a:t> </a:t>
            </a:r>
            <a:endParaRPr lang="ru-RU" altLang="ru-RU" sz="900" smtClean="0">
              <a:solidFill>
                <a:srgbClr val="000000"/>
              </a:solidFill>
              <a:latin typeface="Droid San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900" smtClean="0">
                <a:solidFill>
                  <a:srgbClr val="000000"/>
                </a:solidFill>
              </a:rPr>
              <a:t> </a:t>
            </a:r>
            <a:endParaRPr lang="ru-RU" altLang="ru-RU" sz="900" smtClean="0">
              <a:solidFill>
                <a:srgbClr val="000000"/>
              </a:solidFill>
              <a:latin typeface="Droid Sans"/>
            </a:endParaRPr>
          </a:p>
          <a:p>
            <a:pPr font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900" smtClean="0">
                <a:solidFill>
                  <a:srgbClr val="000000"/>
                </a:solidFill>
              </a:rPr>
              <a:t> </a:t>
            </a:r>
            <a:endParaRPr lang="ru-RU" altLang="ru-RU" sz="900" smtClean="0">
              <a:solidFill>
                <a:srgbClr val="000000"/>
              </a:solidFill>
              <a:latin typeface="Droid San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900" smtClean="0">
                <a:solidFill>
                  <a:srgbClr val="000000"/>
                </a:solidFill>
              </a:rPr>
              <a:t> </a:t>
            </a:r>
            <a:endParaRPr lang="ru-RU" altLang="ru-RU" sz="900" smtClean="0">
              <a:solidFill>
                <a:srgbClr val="000000"/>
              </a:solidFill>
              <a:latin typeface="Droid Sans"/>
            </a:endParaRPr>
          </a:p>
          <a:p>
            <a:pPr font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p. 1 / 73</a:t>
            </a:r>
            <a:endParaRPr lang="ru-RU" altLang="ru-RU" sz="900" smtClean="0">
              <a:solidFill>
                <a:srgbClr val="000000"/>
              </a:solidFill>
              <a:latin typeface="Droid San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prstClr val="black"/>
              </a:solidFill>
            </a:endParaRPr>
          </a:p>
        </p:txBody>
      </p:sp>
      <p:pic>
        <p:nvPicPr>
          <p:cNvPr id="32" name="Picture 3" descr="D:\Users\Пользователь\Desktop\log_aues_2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74" y="382527"/>
            <a:ext cx="1552183" cy="52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342" y="230971"/>
            <a:ext cx="5540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2357694" y="92491"/>
            <a:ext cx="7077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kern="0" dirty="0" smtClean="0">
                <a:solidFill>
                  <a:srgbClr val="297F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«Институт повышения квалификации и </a:t>
            </a:r>
            <a:r>
              <a:rPr lang="ru-RU" sz="2400" b="1" kern="0" dirty="0" err="1" smtClean="0">
                <a:solidFill>
                  <a:srgbClr val="297F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двудипломного</a:t>
            </a:r>
            <a:r>
              <a:rPr lang="ru-RU" sz="2400" b="1" kern="0" dirty="0" smtClean="0">
                <a:solidFill>
                  <a:srgbClr val="297F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образования» </a:t>
            </a:r>
            <a:endParaRPr lang="ru-RU" sz="2400" kern="0" dirty="0" smtClean="0">
              <a:solidFill>
                <a:srgbClr val="297FD5">
                  <a:lumMod val="50000"/>
                </a:srgbClr>
              </a:solidFill>
              <a:latin typeface="Corbe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0142" y="1183779"/>
            <a:ext cx="9779531" cy="422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r>
              <a:rPr lang="ru-RU" sz="2400" b="1" dirty="0" smtClean="0">
                <a:solidFill>
                  <a:srgbClr val="800000"/>
                </a:solidFill>
                <a:latin typeface="Times New Roman"/>
                <a:ea typeface="Calibri"/>
                <a:cs typeface="Times New Roman"/>
              </a:rPr>
              <a:t>1</a:t>
            </a:r>
            <a:r>
              <a:rPr lang="ru-RU" sz="2400" b="1" dirty="0">
                <a:solidFill>
                  <a:srgbClr val="800000"/>
                </a:solidFill>
                <a:latin typeface="Times New Roman"/>
                <a:ea typeface="Calibri"/>
                <a:cs typeface="Times New Roman"/>
              </a:rPr>
              <a:t>. Активизация маркетинговой деятельности</a:t>
            </a:r>
            <a:r>
              <a:rPr lang="ru-RU" sz="2400" b="1" i="1" dirty="0">
                <a:solidFill>
                  <a:srgbClr val="800000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2400" dirty="0">
              <a:solidFill>
                <a:srgbClr val="800000"/>
              </a:solidFill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1.1. 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Систематическое 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продвижение (презентация) образовательных услуг потенциальным потребителям через различные каналы: </a:t>
            </a:r>
            <a:r>
              <a:rPr lang="en-US" sz="20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web-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сайт, электронные 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и почтовые рассылки, социальные сети, реклама, СМИ,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имиджевые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мероприятия.</a:t>
            </a:r>
            <a:endParaRPr lang="ru-RU" sz="20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</a:rPr>
              <a:t>1.2. 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</a:rPr>
              <a:t>Активное использование для развития ИПК и ДО связей университета с бизнес-средой, органами власти, отраслевыми ассоциациями, банковским сектором, общественными структурами и др., прежде всего руководителями которых являются выпускники АУЭС.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1.3. 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Наполнение сайта ИПК и ДО актуальным и расширенным рекламным и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имиджевым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информационным контентом. </a:t>
            </a:r>
            <a:endParaRPr lang="ru-RU" sz="2000" b="1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1.4. Переименование названия института на «Институт повышения квалификации и дополнительного образования».</a:t>
            </a:r>
            <a:endParaRPr lang="ru-RU" sz="20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0512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534659" y="1123454"/>
            <a:ext cx="953501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73" name="Rectangle 38"/>
          <p:cNvSpPr>
            <a:spLocks noChangeArrowheads="1"/>
          </p:cNvSpPr>
          <p:nvPr/>
        </p:nvSpPr>
        <p:spPr bwMode="auto">
          <a:xfrm>
            <a:off x="0" y="-623248"/>
            <a:ext cx="25648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900" smtClean="0">
                <a:solidFill>
                  <a:srgbClr val="000000"/>
                </a:solidFill>
              </a:rPr>
              <a:t> </a:t>
            </a:r>
            <a:endParaRPr lang="ru-RU" altLang="ru-RU" sz="900" smtClean="0">
              <a:solidFill>
                <a:srgbClr val="000000"/>
              </a:solidFill>
              <a:latin typeface="Droid San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900" smtClean="0">
                <a:solidFill>
                  <a:srgbClr val="000000"/>
                </a:solidFill>
              </a:rPr>
              <a:t> </a:t>
            </a:r>
            <a:endParaRPr lang="ru-RU" altLang="ru-RU" sz="900" smtClean="0">
              <a:solidFill>
                <a:srgbClr val="000000"/>
              </a:solidFill>
              <a:latin typeface="Droid Sans"/>
            </a:endParaRPr>
          </a:p>
          <a:p>
            <a:pPr font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900" smtClean="0">
                <a:solidFill>
                  <a:srgbClr val="000000"/>
                </a:solidFill>
              </a:rPr>
              <a:t> </a:t>
            </a:r>
            <a:endParaRPr lang="ru-RU" altLang="ru-RU" sz="900" smtClean="0">
              <a:solidFill>
                <a:srgbClr val="000000"/>
              </a:solidFill>
              <a:latin typeface="Droid San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900" smtClean="0">
                <a:solidFill>
                  <a:srgbClr val="000000"/>
                </a:solidFill>
              </a:rPr>
              <a:t> </a:t>
            </a:r>
            <a:endParaRPr lang="ru-RU" altLang="ru-RU" sz="900" smtClean="0">
              <a:solidFill>
                <a:srgbClr val="000000"/>
              </a:solidFill>
              <a:latin typeface="Droid Sans"/>
            </a:endParaRPr>
          </a:p>
          <a:p>
            <a:pPr font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900" smtClean="0">
                <a:solidFill>
                  <a:srgbClr val="000000"/>
                </a:solidFill>
              </a:rPr>
              <a:t> </a:t>
            </a:r>
            <a:endParaRPr lang="ru-RU" altLang="ru-RU" sz="900" smtClean="0">
              <a:solidFill>
                <a:srgbClr val="000000"/>
              </a:solidFill>
              <a:latin typeface="Droid San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900" smtClean="0">
                <a:solidFill>
                  <a:srgbClr val="000000"/>
                </a:solidFill>
              </a:rPr>
              <a:t> </a:t>
            </a:r>
            <a:endParaRPr lang="ru-RU" altLang="ru-RU" sz="900" smtClean="0">
              <a:solidFill>
                <a:srgbClr val="000000"/>
              </a:solidFill>
              <a:latin typeface="Droid Sans"/>
            </a:endParaRPr>
          </a:p>
          <a:p>
            <a:pPr font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900" smtClean="0">
                <a:solidFill>
                  <a:srgbClr val="000000"/>
                </a:solidFill>
              </a:rPr>
              <a:t> </a:t>
            </a:r>
            <a:endParaRPr lang="ru-RU" altLang="ru-RU" sz="900" smtClean="0">
              <a:solidFill>
                <a:srgbClr val="000000"/>
              </a:solidFill>
              <a:latin typeface="Droid San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prstClr val="black"/>
              </a:solidFill>
            </a:endParaRPr>
          </a:p>
        </p:txBody>
      </p:sp>
      <p:sp>
        <p:nvSpPr>
          <p:cNvPr id="57374" name="Rectangle 39"/>
          <p:cNvSpPr>
            <a:spLocks noChangeArrowheads="1"/>
          </p:cNvSpPr>
          <p:nvPr/>
        </p:nvSpPr>
        <p:spPr bwMode="auto">
          <a:xfrm>
            <a:off x="1" y="-507673"/>
            <a:ext cx="58028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23805" bIns="0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900" smtClean="0">
                <a:solidFill>
                  <a:srgbClr val="000000"/>
                </a:solidFill>
              </a:rPr>
              <a:t> </a:t>
            </a:r>
            <a:endParaRPr lang="ru-RU" altLang="ru-RU" sz="900" smtClean="0">
              <a:solidFill>
                <a:srgbClr val="000000"/>
              </a:solidFill>
              <a:latin typeface="Droid San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900" smtClean="0">
                <a:solidFill>
                  <a:srgbClr val="000000"/>
                </a:solidFill>
              </a:rPr>
              <a:t> </a:t>
            </a:r>
            <a:endParaRPr lang="ru-RU" altLang="ru-RU" sz="900" smtClean="0">
              <a:solidFill>
                <a:srgbClr val="000000"/>
              </a:solidFill>
              <a:latin typeface="Droid Sans"/>
            </a:endParaRPr>
          </a:p>
          <a:p>
            <a:pPr font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900" smtClean="0">
                <a:solidFill>
                  <a:srgbClr val="000000"/>
                </a:solidFill>
              </a:rPr>
              <a:t> </a:t>
            </a:r>
            <a:endParaRPr lang="ru-RU" altLang="ru-RU" sz="900" smtClean="0">
              <a:solidFill>
                <a:srgbClr val="000000"/>
              </a:solidFill>
              <a:latin typeface="Droid San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900" smtClean="0">
                <a:solidFill>
                  <a:srgbClr val="000000"/>
                </a:solidFill>
              </a:rPr>
              <a:t> </a:t>
            </a:r>
            <a:endParaRPr lang="ru-RU" altLang="ru-RU" sz="900" smtClean="0">
              <a:solidFill>
                <a:srgbClr val="000000"/>
              </a:solidFill>
              <a:latin typeface="Droid Sans"/>
            </a:endParaRPr>
          </a:p>
          <a:p>
            <a:pPr font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p. 1 / 73</a:t>
            </a:r>
            <a:endParaRPr lang="ru-RU" altLang="ru-RU" sz="900" smtClean="0">
              <a:solidFill>
                <a:srgbClr val="000000"/>
              </a:solidFill>
              <a:latin typeface="Droid San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prstClr val="black"/>
              </a:solidFill>
            </a:endParaRPr>
          </a:p>
        </p:txBody>
      </p:sp>
      <p:pic>
        <p:nvPicPr>
          <p:cNvPr id="32" name="Picture 3" descr="D:\Users\Пользователь\Desktop\log_aues_2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74" y="382527"/>
            <a:ext cx="1552183" cy="52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342" y="230971"/>
            <a:ext cx="5540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2357694" y="92491"/>
            <a:ext cx="7077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kern="0" dirty="0" smtClean="0">
                <a:solidFill>
                  <a:srgbClr val="297F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«Институт повышения квалификации и </a:t>
            </a:r>
            <a:r>
              <a:rPr lang="ru-RU" sz="2400" b="1" kern="0" dirty="0" err="1" smtClean="0">
                <a:solidFill>
                  <a:srgbClr val="297F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двудипломного</a:t>
            </a:r>
            <a:r>
              <a:rPr lang="ru-RU" sz="2400" b="1" kern="0" dirty="0" smtClean="0">
                <a:solidFill>
                  <a:srgbClr val="297F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образования» </a:t>
            </a:r>
            <a:endParaRPr lang="ru-RU" sz="2400" kern="0" dirty="0" smtClean="0">
              <a:solidFill>
                <a:srgbClr val="297FD5">
                  <a:lumMod val="50000"/>
                </a:srgbClr>
              </a:solidFill>
              <a:latin typeface="Corbe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0500" y="1136154"/>
            <a:ext cx="10091045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800000"/>
                </a:solidFill>
                <a:latin typeface="Times New Roman"/>
                <a:ea typeface="Calibri"/>
                <a:cs typeface="Times New Roman"/>
              </a:rPr>
              <a:t>2. Расширение образовательных услуг</a:t>
            </a:r>
            <a:endParaRPr lang="ru-RU" sz="2400" dirty="0">
              <a:solidFill>
                <a:srgbClr val="800000"/>
              </a:solidFill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2.1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. 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Развитие 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направлений и спектра курсов повышения 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квалификации и дополнительных образовательных услуг.</a:t>
            </a:r>
          </a:p>
          <a:p>
            <a:pPr lvl="0" indent="450215" algn="just">
              <a:lnSpc>
                <a:spcPct val="115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2.2. Развитие 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новых направлений  дополнительных образовательных услуг (консалтинг, наука, экспертиза) в соответствии с запросами потребителей 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услуг.</a:t>
            </a:r>
            <a:endParaRPr lang="ru-RU" sz="20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lvl="0" indent="450215" algn="just">
              <a:lnSpc>
                <a:spcPct val="115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2.3. 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Организация дистанционного обучения, информационно-образовательных электронных ресурсов, развитие образовательных 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возможностей 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портала института.</a:t>
            </a:r>
            <a:endParaRPr lang="ru-RU" sz="20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lvl="0" indent="450215" algn="just">
              <a:lnSpc>
                <a:spcPct val="115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2.4. 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Взаимодействие с национальными и зарубежными образовательными учреждениями, НИИ, предприятиями по развитию сетевого взаимодействия и совместной реализации дополнительных образовательных услуг. </a:t>
            </a:r>
            <a:endParaRPr lang="ru-RU" sz="20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2.5. 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Сотрудничество с НПП «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Атамекен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» для участия в подготовке профессиональных стандартов, создания центров подготовки и сертификации специалистов в области энергетики и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инфокоммуникации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20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0190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2" y="8052"/>
            <a:ext cx="9234807" cy="6747456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</p:pic>
      <p:cxnSp>
        <p:nvCxnSpPr>
          <p:cNvPr id="53251" name="Прямая соединительная линия 5"/>
          <p:cNvCxnSpPr>
            <a:cxnSpLocks noChangeShapeType="1"/>
          </p:cNvCxnSpPr>
          <p:nvPr/>
        </p:nvCxnSpPr>
        <p:spPr bwMode="auto">
          <a:xfrm flipV="1">
            <a:off x="52364" y="973857"/>
            <a:ext cx="10434406" cy="34730"/>
          </a:xfrm>
          <a:prstGeom prst="line">
            <a:avLst/>
          </a:prstGeom>
          <a:noFill/>
          <a:ln w="2857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252" name="AutoShape 8" descr="Картинки по запросу ЛОГОТИП кгу УАЛИХАНОВА ФОТО"/>
          <p:cNvSpPr>
            <a:spLocks noChangeAspect="1" noChangeArrowheads="1"/>
          </p:cNvSpPr>
          <p:nvPr/>
        </p:nvSpPr>
        <p:spPr bwMode="auto">
          <a:xfrm>
            <a:off x="164929" y="-144066"/>
            <a:ext cx="347980" cy="30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BD078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5D028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D028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D028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D028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D028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3253" name="AutoShape 10" descr="Картинки по запросу ЛОГОТИП кгу УАЛИХАНОВА ФОТО"/>
          <p:cNvSpPr>
            <a:spLocks noChangeAspect="1" noChangeArrowheads="1"/>
          </p:cNvSpPr>
          <p:nvPr/>
        </p:nvSpPr>
        <p:spPr bwMode="auto">
          <a:xfrm>
            <a:off x="338919" y="7923"/>
            <a:ext cx="347980" cy="304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BD078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5D028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D028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D028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D028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D028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Подзаголовок 3"/>
          <p:cNvSpPr txBox="1">
            <a:spLocks/>
          </p:cNvSpPr>
          <p:nvPr/>
        </p:nvSpPr>
        <p:spPr bwMode="auto">
          <a:xfrm>
            <a:off x="1181100" y="892033"/>
            <a:ext cx="9043455" cy="5728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7432" indent="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defRPr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D078"/>
              </a:buClr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D028"/>
              </a:buClr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6988" marR="0" lvl="0" indent="41592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1B6FD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0" lang="ru-RU" sz="1600" b="1" i="0" u="sng" strike="noStrike" kern="1200" cap="none" spc="0" normalizeH="0" baseline="0" noProof="0" dirty="0" smtClean="0">
              <a:ln>
                <a:noFill/>
              </a:ln>
              <a:solidFill>
                <a:srgbClr val="7A121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6988" marR="0" lvl="0" indent="41592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B6FD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7A121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«Институт повышения квалификации и </a:t>
            </a:r>
            <a:r>
              <a:rPr kumimoji="0" lang="ru-RU" sz="2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7A121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двудипломного</a:t>
            </a:r>
            <a:r>
              <a:rPr kumimoji="0" lang="ru-RU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7A121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образования"-</a:t>
            </a:r>
            <a:r>
              <a:rPr kumimoji="0" lang="ru-RU" sz="2000" b="1" i="0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структурное подразделение</a:t>
            </a:r>
            <a:r>
              <a:rPr kumimoji="0" lang="ru-RU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7A121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Некоммерческого АО «</a:t>
            </a:r>
            <a:r>
              <a:rPr kumimoji="0" lang="ru-RU" sz="2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7A121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Алматинский</a:t>
            </a:r>
            <a:r>
              <a:rPr kumimoji="0" lang="ru-RU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7A121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университет энергетики и связи»,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73E8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предоставляющий платные образовательные услуги по повышению квалификации, переподготовке и дополнительному образованию.</a:t>
            </a:r>
          </a:p>
          <a:p>
            <a:pPr marL="26988" marR="0" lvl="0" indent="41592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B6FD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73E8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8" marR="0" lvl="0" indent="41592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B6FD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Курсы повышения квалификации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584D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73E8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для специалистов в области энергетики и телекоммуникаций функционируют с сентября         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1999 года. </a:t>
            </a:r>
          </a:p>
          <a:p>
            <a:pPr marL="26988" marR="0" lvl="0" indent="41592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B6FD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8" lvl="0" indent="415925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31B6FD"/>
              </a:buClr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73E8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За период </a:t>
            </a:r>
            <a:r>
              <a:rPr lang="ru-RU" sz="20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1999-2018 годы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73E8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проведено свыше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584D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584D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73E8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курсов, обучено более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7000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73E8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сспециалистов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73E8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6988" lvl="0" indent="415925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31B6FD"/>
              </a:buClr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73E8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8" lvl="0" indent="415925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31B6FD"/>
              </a:buClr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73E8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Ежегодно на курсах повышают квалификацию более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400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73E8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специалистов топливно-энергетического комплекса, промышленных предприятий, специалистов в области телекоммуникаций.</a:t>
            </a:r>
          </a:p>
          <a:p>
            <a:pPr marL="26988" marR="0" lvl="0" indent="41592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B6FD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0" lang="ru-RU" sz="1700" b="1" i="0" u="none" strike="noStrike" kern="1200" cap="none" spc="0" normalizeH="0" baseline="0" noProof="0" dirty="0">
              <a:ln>
                <a:noFill/>
              </a:ln>
              <a:solidFill>
                <a:srgbClr val="073E8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82603" y="139782"/>
            <a:ext cx="7077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«Институт повышения квалификации и </a:t>
            </a:r>
            <a:r>
              <a:rPr kumimoji="0" lang="ru-RU" sz="2400" b="1" i="0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двудипломного</a:t>
            </a:r>
            <a:r>
              <a:rPr kumimoji="0" lang="ru-RU" sz="2400" b="1" i="0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образования» </a:t>
            </a:r>
            <a:endParaRPr kumimoji="0" lang="ru-RU" sz="2400" b="0" i="0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8" name="Picture 3" descr="D:\Users\Пользователь\Desktop\log_aues_2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18" y="218527"/>
            <a:ext cx="1985439" cy="67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37" y="5406586"/>
            <a:ext cx="883227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073E8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73E8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Адрес: Алматы, ул. А. </a:t>
            </a:r>
            <a:r>
              <a:rPr kumimoji="0" lang="ru-R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73E8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Байтурсынулы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73E8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126/1, корпус А-325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73E8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Тел. 8 (727)2925480;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73E8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e-mail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73E8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kpk@aues.kz</a:t>
            </a:r>
          </a:p>
        </p:txBody>
      </p:sp>
      <p:pic>
        <p:nvPicPr>
          <p:cNvPr id="2054" name="Picture 6" descr="D:\Users\Пользователь\Desktop\Фото АУЭС для презент\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4" y="4794250"/>
            <a:ext cx="960437" cy="171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Users\Пользователь\Desktop\Фото АУЭС для презент\2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554" y="171379"/>
            <a:ext cx="662325" cy="6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D:\Users\Пользователь\Desktop\Фото АУЭС для презент\2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5" y="3579416"/>
            <a:ext cx="1036764" cy="78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D:\Users\Пользователь\Desktop\Фото АУЭС для презент\download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7" y="2508250"/>
            <a:ext cx="1033462" cy="69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1450"/>
            <a:ext cx="1012801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71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534659" y="1123454"/>
            <a:ext cx="953501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73" name="Rectangle 38"/>
          <p:cNvSpPr>
            <a:spLocks noChangeArrowheads="1"/>
          </p:cNvSpPr>
          <p:nvPr/>
        </p:nvSpPr>
        <p:spPr bwMode="auto">
          <a:xfrm>
            <a:off x="0" y="-623248"/>
            <a:ext cx="25648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900" smtClean="0">
                <a:solidFill>
                  <a:srgbClr val="000000"/>
                </a:solidFill>
              </a:rPr>
              <a:t> </a:t>
            </a:r>
            <a:endParaRPr lang="ru-RU" altLang="ru-RU" sz="900" smtClean="0">
              <a:solidFill>
                <a:srgbClr val="000000"/>
              </a:solidFill>
              <a:latin typeface="Droid San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900" smtClean="0">
                <a:solidFill>
                  <a:srgbClr val="000000"/>
                </a:solidFill>
              </a:rPr>
              <a:t> </a:t>
            </a:r>
            <a:endParaRPr lang="ru-RU" altLang="ru-RU" sz="900" smtClean="0">
              <a:solidFill>
                <a:srgbClr val="000000"/>
              </a:solidFill>
              <a:latin typeface="Droid Sans"/>
            </a:endParaRPr>
          </a:p>
          <a:p>
            <a:pPr font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900" smtClean="0">
                <a:solidFill>
                  <a:srgbClr val="000000"/>
                </a:solidFill>
              </a:rPr>
              <a:t> </a:t>
            </a:r>
            <a:endParaRPr lang="ru-RU" altLang="ru-RU" sz="900" smtClean="0">
              <a:solidFill>
                <a:srgbClr val="000000"/>
              </a:solidFill>
              <a:latin typeface="Droid San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900" smtClean="0">
                <a:solidFill>
                  <a:srgbClr val="000000"/>
                </a:solidFill>
              </a:rPr>
              <a:t> </a:t>
            </a:r>
            <a:endParaRPr lang="ru-RU" altLang="ru-RU" sz="900" smtClean="0">
              <a:solidFill>
                <a:srgbClr val="000000"/>
              </a:solidFill>
              <a:latin typeface="Droid Sans"/>
            </a:endParaRPr>
          </a:p>
          <a:p>
            <a:pPr font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900" smtClean="0">
                <a:solidFill>
                  <a:srgbClr val="000000"/>
                </a:solidFill>
              </a:rPr>
              <a:t> </a:t>
            </a:r>
            <a:endParaRPr lang="ru-RU" altLang="ru-RU" sz="900" smtClean="0">
              <a:solidFill>
                <a:srgbClr val="000000"/>
              </a:solidFill>
              <a:latin typeface="Droid San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900" smtClean="0">
                <a:solidFill>
                  <a:srgbClr val="000000"/>
                </a:solidFill>
              </a:rPr>
              <a:t> </a:t>
            </a:r>
            <a:endParaRPr lang="ru-RU" altLang="ru-RU" sz="900" smtClean="0">
              <a:solidFill>
                <a:srgbClr val="000000"/>
              </a:solidFill>
              <a:latin typeface="Droid Sans"/>
            </a:endParaRPr>
          </a:p>
          <a:p>
            <a:pPr font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900" smtClean="0">
                <a:solidFill>
                  <a:srgbClr val="000000"/>
                </a:solidFill>
              </a:rPr>
              <a:t> </a:t>
            </a:r>
            <a:endParaRPr lang="ru-RU" altLang="ru-RU" sz="900" smtClean="0">
              <a:solidFill>
                <a:srgbClr val="000000"/>
              </a:solidFill>
              <a:latin typeface="Droid San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prstClr val="black"/>
              </a:solidFill>
            </a:endParaRPr>
          </a:p>
        </p:txBody>
      </p:sp>
      <p:sp>
        <p:nvSpPr>
          <p:cNvPr id="57374" name="Rectangle 39"/>
          <p:cNvSpPr>
            <a:spLocks noChangeArrowheads="1"/>
          </p:cNvSpPr>
          <p:nvPr/>
        </p:nvSpPr>
        <p:spPr bwMode="auto">
          <a:xfrm>
            <a:off x="1" y="-507673"/>
            <a:ext cx="58028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23805" bIns="0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900" smtClean="0">
                <a:solidFill>
                  <a:srgbClr val="000000"/>
                </a:solidFill>
              </a:rPr>
              <a:t> </a:t>
            </a:r>
            <a:endParaRPr lang="ru-RU" altLang="ru-RU" sz="900" smtClean="0">
              <a:solidFill>
                <a:srgbClr val="000000"/>
              </a:solidFill>
              <a:latin typeface="Droid San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900" smtClean="0">
                <a:solidFill>
                  <a:srgbClr val="000000"/>
                </a:solidFill>
              </a:rPr>
              <a:t> </a:t>
            </a:r>
            <a:endParaRPr lang="ru-RU" altLang="ru-RU" sz="900" smtClean="0">
              <a:solidFill>
                <a:srgbClr val="000000"/>
              </a:solidFill>
              <a:latin typeface="Droid Sans"/>
            </a:endParaRPr>
          </a:p>
          <a:p>
            <a:pPr font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900" smtClean="0">
                <a:solidFill>
                  <a:srgbClr val="000000"/>
                </a:solidFill>
              </a:rPr>
              <a:t> </a:t>
            </a:r>
            <a:endParaRPr lang="ru-RU" altLang="ru-RU" sz="900" smtClean="0">
              <a:solidFill>
                <a:srgbClr val="000000"/>
              </a:solidFill>
              <a:latin typeface="Droid San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900" smtClean="0">
                <a:solidFill>
                  <a:srgbClr val="000000"/>
                </a:solidFill>
              </a:rPr>
              <a:t> </a:t>
            </a:r>
            <a:endParaRPr lang="ru-RU" altLang="ru-RU" sz="900" smtClean="0">
              <a:solidFill>
                <a:srgbClr val="000000"/>
              </a:solidFill>
              <a:latin typeface="Droid Sans"/>
            </a:endParaRPr>
          </a:p>
          <a:p>
            <a:pPr font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p. 1 / 73</a:t>
            </a:r>
            <a:endParaRPr lang="ru-RU" altLang="ru-RU" sz="900" smtClean="0">
              <a:solidFill>
                <a:srgbClr val="000000"/>
              </a:solidFill>
              <a:latin typeface="Droid San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prstClr val="black"/>
              </a:solidFill>
            </a:endParaRPr>
          </a:p>
        </p:txBody>
      </p:sp>
      <p:pic>
        <p:nvPicPr>
          <p:cNvPr id="32" name="Picture 3" descr="D:\Users\Пользователь\Desktop\log_aues_2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74" y="382527"/>
            <a:ext cx="1552183" cy="52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342" y="230971"/>
            <a:ext cx="5540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2357694" y="92491"/>
            <a:ext cx="7077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kern="0" dirty="0" smtClean="0">
                <a:solidFill>
                  <a:srgbClr val="297F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«Институт повышения квалификации и </a:t>
            </a:r>
            <a:r>
              <a:rPr lang="ru-RU" sz="2400" b="1" kern="0" dirty="0" err="1" smtClean="0">
                <a:solidFill>
                  <a:srgbClr val="297F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двудипломного</a:t>
            </a:r>
            <a:r>
              <a:rPr lang="ru-RU" sz="2400" b="1" kern="0" dirty="0" smtClean="0">
                <a:solidFill>
                  <a:srgbClr val="297F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образования» </a:t>
            </a:r>
            <a:endParaRPr lang="ru-RU" sz="2400" kern="0" dirty="0" smtClean="0">
              <a:solidFill>
                <a:srgbClr val="297FD5">
                  <a:lumMod val="50000"/>
                </a:srgbClr>
              </a:solidFill>
              <a:latin typeface="Corbe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6803" y="1126629"/>
            <a:ext cx="9882559" cy="626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just">
              <a:spcAft>
                <a:spcPts val="600"/>
              </a:spcAft>
            </a:pPr>
            <a:r>
              <a:rPr lang="ru-RU" sz="2400" b="1" dirty="0">
                <a:solidFill>
                  <a:srgbClr val="800000"/>
                </a:solidFill>
                <a:latin typeface="Times New Roman"/>
                <a:ea typeface="Calibri"/>
                <a:cs typeface="Times New Roman"/>
              </a:rPr>
              <a:t>Развитие направлений и спектра курсов повышения квалификации и дополнительных образовательных </a:t>
            </a:r>
            <a:r>
              <a:rPr lang="ru-RU" sz="2400" b="1" dirty="0" smtClean="0">
                <a:solidFill>
                  <a:srgbClr val="800000"/>
                </a:solidFill>
                <a:latin typeface="Times New Roman"/>
                <a:ea typeface="Calibri"/>
                <a:cs typeface="Times New Roman"/>
              </a:rPr>
              <a:t>услуг</a:t>
            </a:r>
          </a:p>
          <a:p>
            <a:pPr indent="449580" algn="just"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участие в конкурсе на аутсорсинг услуг по повышению квалификации работников АО «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Казахтелеком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» в 2019 г. (более 459 млн. тенге);</a:t>
            </a:r>
            <a:endParaRPr lang="ru-RU" sz="20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- организация курсов и стажировки для сотрудников и курсантов Военно-инженерного института радиоэлектроники и связи;</a:t>
            </a:r>
            <a:endParaRPr lang="ru-RU" sz="20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- участие в конкурсе на предоставление образовательных услуг для:  сотрудников Центра обеспечения Правительственной связи КНБ РК; сотрудников Службы охраны Президента РК и сотрудников МВД РК; Академии правоохранительных органов при генеральной прокуратуре РК; Академий МВД РК и др.</a:t>
            </a:r>
            <a:endParaRPr lang="ru-RU" sz="20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-организация обучения по подготовке и переподготовке кадров согласно «Государственная программа развития продуктивной занятости и массового предпринимательства на 2017 – 2021 годы "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Еңбек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"; </a:t>
            </a:r>
          </a:p>
          <a:p>
            <a:pPr indent="450215" algn="just"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- создание аттестационной комиссии по  присвоению квалификаций по знанию правил технической эксплуатации и правил безопасности для специалистов энергетической 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службы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 lvl="0" indent="450215" algn="just"/>
            <a:endParaRPr lang="ru-RU" sz="2400" b="1" dirty="0" smtClean="0">
              <a:solidFill>
                <a:srgbClr val="800000"/>
              </a:solidFill>
              <a:latin typeface="Times New Roman"/>
              <a:ea typeface="Calibri"/>
              <a:cs typeface="Times New Roman"/>
            </a:endParaRPr>
          </a:p>
          <a:p>
            <a:pPr lvl="0" indent="450215" algn="just"/>
            <a:endParaRPr lang="ru-RU" sz="2400" b="1" dirty="0">
              <a:solidFill>
                <a:srgbClr val="800000"/>
              </a:solidFill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5388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534659" y="1123454"/>
            <a:ext cx="953501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73" name="Rectangle 38"/>
          <p:cNvSpPr>
            <a:spLocks noChangeArrowheads="1"/>
          </p:cNvSpPr>
          <p:nvPr/>
        </p:nvSpPr>
        <p:spPr bwMode="auto">
          <a:xfrm>
            <a:off x="0" y="-623248"/>
            <a:ext cx="25648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900" smtClean="0">
                <a:solidFill>
                  <a:srgbClr val="000000"/>
                </a:solidFill>
              </a:rPr>
              <a:t> </a:t>
            </a:r>
            <a:endParaRPr lang="ru-RU" altLang="ru-RU" sz="900" smtClean="0">
              <a:solidFill>
                <a:srgbClr val="000000"/>
              </a:solidFill>
              <a:latin typeface="Droid San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900" smtClean="0">
                <a:solidFill>
                  <a:srgbClr val="000000"/>
                </a:solidFill>
              </a:rPr>
              <a:t> </a:t>
            </a:r>
            <a:endParaRPr lang="ru-RU" altLang="ru-RU" sz="900" smtClean="0">
              <a:solidFill>
                <a:srgbClr val="000000"/>
              </a:solidFill>
              <a:latin typeface="Droid Sans"/>
            </a:endParaRPr>
          </a:p>
          <a:p>
            <a:pPr font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900" smtClean="0">
                <a:solidFill>
                  <a:srgbClr val="000000"/>
                </a:solidFill>
              </a:rPr>
              <a:t> </a:t>
            </a:r>
            <a:endParaRPr lang="ru-RU" altLang="ru-RU" sz="900" smtClean="0">
              <a:solidFill>
                <a:srgbClr val="000000"/>
              </a:solidFill>
              <a:latin typeface="Droid San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900" smtClean="0">
                <a:solidFill>
                  <a:srgbClr val="000000"/>
                </a:solidFill>
              </a:rPr>
              <a:t> </a:t>
            </a:r>
            <a:endParaRPr lang="ru-RU" altLang="ru-RU" sz="900" smtClean="0">
              <a:solidFill>
                <a:srgbClr val="000000"/>
              </a:solidFill>
              <a:latin typeface="Droid Sans"/>
            </a:endParaRPr>
          </a:p>
          <a:p>
            <a:pPr font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900" smtClean="0">
                <a:solidFill>
                  <a:srgbClr val="000000"/>
                </a:solidFill>
              </a:rPr>
              <a:t> </a:t>
            </a:r>
            <a:endParaRPr lang="ru-RU" altLang="ru-RU" sz="900" smtClean="0">
              <a:solidFill>
                <a:srgbClr val="000000"/>
              </a:solidFill>
              <a:latin typeface="Droid San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900" smtClean="0">
                <a:solidFill>
                  <a:srgbClr val="000000"/>
                </a:solidFill>
              </a:rPr>
              <a:t> </a:t>
            </a:r>
            <a:endParaRPr lang="ru-RU" altLang="ru-RU" sz="900" smtClean="0">
              <a:solidFill>
                <a:srgbClr val="000000"/>
              </a:solidFill>
              <a:latin typeface="Droid Sans"/>
            </a:endParaRPr>
          </a:p>
          <a:p>
            <a:pPr font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900" smtClean="0">
                <a:solidFill>
                  <a:srgbClr val="000000"/>
                </a:solidFill>
              </a:rPr>
              <a:t> </a:t>
            </a:r>
            <a:endParaRPr lang="ru-RU" altLang="ru-RU" sz="900" smtClean="0">
              <a:solidFill>
                <a:srgbClr val="000000"/>
              </a:solidFill>
              <a:latin typeface="Droid San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prstClr val="black"/>
              </a:solidFill>
            </a:endParaRPr>
          </a:p>
        </p:txBody>
      </p:sp>
      <p:sp>
        <p:nvSpPr>
          <p:cNvPr id="57374" name="Rectangle 39"/>
          <p:cNvSpPr>
            <a:spLocks noChangeArrowheads="1"/>
          </p:cNvSpPr>
          <p:nvPr/>
        </p:nvSpPr>
        <p:spPr bwMode="auto">
          <a:xfrm>
            <a:off x="1" y="-507673"/>
            <a:ext cx="58028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23805" bIns="0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900" smtClean="0">
                <a:solidFill>
                  <a:srgbClr val="000000"/>
                </a:solidFill>
              </a:rPr>
              <a:t> </a:t>
            </a:r>
            <a:endParaRPr lang="ru-RU" altLang="ru-RU" sz="900" smtClean="0">
              <a:solidFill>
                <a:srgbClr val="000000"/>
              </a:solidFill>
              <a:latin typeface="Droid San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900" smtClean="0">
                <a:solidFill>
                  <a:srgbClr val="000000"/>
                </a:solidFill>
              </a:rPr>
              <a:t> </a:t>
            </a:r>
            <a:endParaRPr lang="ru-RU" altLang="ru-RU" sz="900" smtClean="0">
              <a:solidFill>
                <a:srgbClr val="000000"/>
              </a:solidFill>
              <a:latin typeface="Droid Sans"/>
            </a:endParaRPr>
          </a:p>
          <a:p>
            <a:pPr font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900" smtClean="0">
                <a:solidFill>
                  <a:srgbClr val="000000"/>
                </a:solidFill>
              </a:rPr>
              <a:t> </a:t>
            </a:r>
            <a:endParaRPr lang="ru-RU" altLang="ru-RU" sz="900" smtClean="0">
              <a:solidFill>
                <a:srgbClr val="000000"/>
              </a:solidFill>
              <a:latin typeface="Droid San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900" smtClean="0">
                <a:solidFill>
                  <a:srgbClr val="000000"/>
                </a:solidFill>
              </a:rPr>
              <a:t> </a:t>
            </a:r>
            <a:endParaRPr lang="ru-RU" altLang="ru-RU" sz="900" smtClean="0">
              <a:solidFill>
                <a:srgbClr val="000000"/>
              </a:solidFill>
              <a:latin typeface="Droid Sans"/>
            </a:endParaRPr>
          </a:p>
          <a:p>
            <a:pPr font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p. 1 / 73</a:t>
            </a:r>
            <a:endParaRPr lang="ru-RU" altLang="ru-RU" sz="900" smtClean="0">
              <a:solidFill>
                <a:srgbClr val="000000"/>
              </a:solidFill>
              <a:latin typeface="Droid San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prstClr val="black"/>
              </a:solidFill>
            </a:endParaRPr>
          </a:p>
        </p:txBody>
      </p:sp>
      <p:pic>
        <p:nvPicPr>
          <p:cNvPr id="32" name="Picture 3" descr="D:\Users\Пользователь\Desktop\log_aues_2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74" y="382527"/>
            <a:ext cx="1552183" cy="52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342" y="230971"/>
            <a:ext cx="5540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2357694" y="92491"/>
            <a:ext cx="7077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kern="0" dirty="0" smtClean="0">
                <a:solidFill>
                  <a:srgbClr val="297F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«Институт повышения квалификации и </a:t>
            </a:r>
            <a:r>
              <a:rPr lang="ru-RU" sz="2400" b="1" kern="0" dirty="0" err="1" smtClean="0">
                <a:solidFill>
                  <a:srgbClr val="297F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двудипломного</a:t>
            </a:r>
            <a:r>
              <a:rPr lang="ru-RU" sz="2400" b="1" kern="0" dirty="0" smtClean="0">
                <a:solidFill>
                  <a:srgbClr val="297F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образования» </a:t>
            </a:r>
            <a:endParaRPr lang="ru-RU" sz="2400" kern="0" dirty="0" smtClean="0">
              <a:solidFill>
                <a:srgbClr val="297FD5">
                  <a:lumMod val="50000"/>
                </a:srgbClr>
              </a:solidFill>
              <a:latin typeface="Corbe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6803" y="1126629"/>
            <a:ext cx="9882559" cy="687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just">
              <a:spcAft>
                <a:spcPts val="600"/>
              </a:spcAft>
            </a:pPr>
            <a:r>
              <a:rPr lang="ru-RU" sz="2400" b="1" dirty="0">
                <a:solidFill>
                  <a:srgbClr val="800000"/>
                </a:solidFill>
                <a:latin typeface="Times New Roman"/>
                <a:ea typeface="Calibri"/>
                <a:cs typeface="Times New Roman"/>
              </a:rPr>
              <a:t>Развитие направлений и спектра курсов повышения квалификации и дополнительных образовательных </a:t>
            </a:r>
            <a:r>
              <a:rPr lang="ru-RU" sz="2400" b="1" dirty="0" smtClean="0">
                <a:solidFill>
                  <a:srgbClr val="800000"/>
                </a:solidFill>
                <a:latin typeface="Times New Roman"/>
                <a:ea typeface="Calibri"/>
                <a:cs typeface="Times New Roman"/>
              </a:rPr>
              <a:t>услуг.</a:t>
            </a:r>
          </a:p>
          <a:p>
            <a:pPr indent="449580" algn="just"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- аккредитация АУЭС на право проведения экспертизы в области промышленной безопасности и подготовку, переподготовку и повышения квалификации специалистов в области промышленной безопасности;</a:t>
            </a:r>
          </a:p>
          <a:p>
            <a:pPr indent="449580" algn="just"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- создание 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базовой лаборатории программных продуктов "1С" для использования в учебных образовательных программах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бакалавриата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АУЭС по направлениям: информатика, информационные системы, вычислительная техника и программное обеспечение, инвестиционное планирование и ценообразование в энергетике. </a:t>
            </a:r>
          </a:p>
          <a:p>
            <a:pPr indent="449580" algn="just"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- организация 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обучения в объеме мини МВА совместно с ТОО «Казахстанский институт менеджмента и маркетинга» для менеджеров среднего звена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;</a:t>
            </a:r>
            <a:endParaRPr lang="ru-RU" sz="2000" b="1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      - запуск 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программы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двудипломного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образования совместно с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Беларуским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государственным университетом информации и радиоэлектроники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;</a:t>
            </a:r>
          </a:p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     - 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запуск программы МВА с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European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University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Business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School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(EU) – Международной Школой Бизнеса Европейского Университета (Швейцария). </a:t>
            </a:r>
          </a:p>
          <a:p>
            <a:pPr algn="just"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      - организация 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военной кафедры для студентов АУЭС и др. вузов.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endParaRPr lang="ru-RU" sz="2000" b="1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endParaRPr lang="ru-RU" sz="2000" b="1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lvl="0" indent="450215" algn="just"/>
            <a:endParaRPr lang="ru-RU" sz="2400" b="1" dirty="0" smtClean="0">
              <a:solidFill>
                <a:srgbClr val="800000"/>
              </a:solidFill>
              <a:latin typeface="Times New Roman"/>
              <a:ea typeface="Calibri"/>
              <a:cs typeface="Times New Roman"/>
            </a:endParaRPr>
          </a:p>
          <a:p>
            <a:pPr lvl="0" indent="450215" algn="just"/>
            <a:endParaRPr lang="ru-RU" sz="2400" b="1" dirty="0">
              <a:solidFill>
                <a:srgbClr val="800000"/>
              </a:solidFill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1474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534659" y="1123454"/>
            <a:ext cx="953501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73" name="Rectangle 38"/>
          <p:cNvSpPr>
            <a:spLocks noChangeArrowheads="1"/>
          </p:cNvSpPr>
          <p:nvPr/>
        </p:nvSpPr>
        <p:spPr bwMode="auto">
          <a:xfrm>
            <a:off x="0" y="-623248"/>
            <a:ext cx="25648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900" smtClean="0">
                <a:solidFill>
                  <a:srgbClr val="000000"/>
                </a:solidFill>
              </a:rPr>
              <a:t> </a:t>
            </a:r>
            <a:endParaRPr lang="ru-RU" altLang="ru-RU" sz="900" smtClean="0">
              <a:solidFill>
                <a:srgbClr val="000000"/>
              </a:solidFill>
              <a:latin typeface="Droid San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900" smtClean="0">
                <a:solidFill>
                  <a:srgbClr val="000000"/>
                </a:solidFill>
              </a:rPr>
              <a:t> </a:t>
            </a:r>
            <a:endParaRPr lang="ru-RU" altLang="ru-RU" sz="900" smtClean="0">
              <a:solidFill>
                <a:srgbClr val="000000"/>
              </a:solidFill>
              <a:latin typeface="Droid Sans"/>
            </a:endParaRPr>
          </a:p>
          <a:p>
            <a:pPr font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900" smtClean="0">
                <a:solidFill>
                  <a:srgbClr val="000000"/>
                </a:solidFill>
              </a:rPr>
              <a:t> </a:t>
            </a:r>
            <a:endParaRPr lang="ru-RU" altLang="ru-RU" sz="900" smtClean="0">
              <a:solidFill>
                <a:srgbClr val="000000"/>
              </a:solidFill>
              <a:latin typeface="Droid San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900" smtClean="0">
                <a:solidFill>
                  <a:srgbClr val="000000"/>
                </a:solidFill>
              </a:rPr>
              <a:t> </a:t>
            </a:r>
            <a:endParaRPr lang="ru-RU" altLang="ru-RU" sz="900" smtClean="0">
              <a:solidFill>
                <a:srgbClr val="000000"/>
              </a:solidFill>
              <a:latin typeface="Droid Sans"/>
            </a:endParaRPr>
          </a:p>
          <a:p>
            <a:pPr font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900" smtClean="0">
                <a:solidFill>
                  <a:srgbClr val="000000"/>
                </a:solidFill>
              </a:rPr>
              <a:t> </a:t>
            </a:r>
            <a:endParaRPr lang="ru-RU" altLang="ru-RU" sz="900" smtClean="0">
              <a:solidFill>
                <a:srgbClr val="000000"/>
              </a:solidFill>
              <a:latin typeface="Droid San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900" smtClean="0">
                <a:solidFill>
                  <a:srgbClr val="000000"/>
                </a:solidFill>
              </a:rPr>
              <a:t> </a:t>
            </a:r>
            <a:endParaRPr lang="ru-RU" altLang="ru-RU" sz="900" smtClean="0">
              <a:solidFill>
                <a:srgbClr val="000000"/>
              </a:solidFill>
              <a:latin typeface="Droid Sans"/>
            </a:endParaRPr>
          </a:p>
          <a:p>
            <a:pPr font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900" smtClean="0">
                <a:solidFill>
                  <a:srgbClr val="000000"/>
                </a:solidFill>
              </a:rPr>
              <a:t> </a:t>
            </a:r>
            <a:endParaRPr lang="ru-RU" altLang="ru-RU" sz="900" smtClean="0">
              <a:solidFill>
                <a:srgbClr val="000000"/>
              </a:solidFill>
              <a:latin typeface="Droid San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prstClr val="black"/>
              </a:solidFill>
            </a:endParaRPr>
          </a:p>
        </p:txBody>
      </p:sp>
      <p:sp>
        <p:nvSpPr>
          <p:cNvPr id="57374" name="Rectangle 39"/>
          <p:cNvSpPr>
            <a:spLocks noChangeArrowheads="1"/>
          </p:cNvSpPr>
          <p:nvPr/>
        </p:nvSpPr>
        <p:spPr bwMode="auto">
          <a:xfrm>
            <a:off x="1" y="-507673"/>
            <a:ext cx="58028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23805" bIns="0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900" smtClean="0">
                <a:solidFill>
                  <a:srgbClr val="000000"/>
                </a:solidFill>
              </a:rPr>
              <a:t> </a:t>
            </a:r>
            <a:endParaRPr lang="ru-RU" altLang="ru-RU" sz="900" smtClean="0">
              <a:solidFill>
                <a:srgbClr val="000000"/>
              </a:solidFill>
              <a:latin typeface="Droid San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900" smtClean="0">
                <a:solidFill>
                  <a:srgbClr val="000000"/>
                </a:solidFill>
              </a:rPr>
              <a:t> </a:t>
            </a:r>
            <a:endParaRPr lang="ru-RU" altLang="ru-RU" sz="900" smtClean="0">
              <a:solidFill>
                <a:srgbClr val="000000"/>
              </a:solidFill>
              <a:latin typeface="Droid Sans"/>
            </a:endParaRPr>
          </a:p>
          <a:p>
            <a:pPr font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900" smtClean="0">
                <a:solidFill>
                  <a:srgbClr val="000000"/>
                </a:solidFill>
              </a:rPr>
              <a:t> </a:t>
            </a:r>
            <a:endParaRPr lang="ru-RU" altLang="ru-RU" sz="900" smtClean="0">
              <a:solidFill>
                <a:srgbClr val="000000"/>
              </a:solidFill>
              <a:latin typeface="Droid San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900" smtClean="0">
                <a:solidFill>
                  <a:srgbClr val="000000"/>
                </a:solidFill>
              </a:rPr>
              <a:t> </a:t>
            </a:r>
            <a:endParaRPr lang="ru-RU" altLang="ru-RU" sz="900" smtClean="0">
              <a:solidFill>
                <a:srgbClr val="000000"/>
              </a:solidFill>
              <a:latin typeface="Droid Sans"/>
            </a:endParaRPr>
          </a:p>
          <a:p>
            <a:pPr font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p. 1 / 73</a:t>
            </a:r>
            <a:endParaRPr lang="ru-RU" altLang="ru-RU" sz="900" smtClean="0">
              <a:solidFill>
                <a:srgbClr val="000000"/>
              </a:solidFill>
              <a:latin typeface="Droid San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prstClr val="black"/>
              </a:solidFill>
            </a:endParaRPr>
          </a:p>
        </p:txBody>
      </p:sp>
      <p:pic>
        <p:nvPicPr>
          <p:cNvPr id="32" name="Picture 3" descr="D:\Users\Пользователь\Desktop\log_aues_2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74" y="382527"/>
            <a:ext cx="1552183" cy="52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342" y="230971"/>
            <a:ext cx="5540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2357694" y="92491"/>
            <a:ext cx="7077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kern="0" dirty="0" smtClean="0">
                <a:solidFill>
                  <a:srgbClr val="297F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«Институт повышения квалификации и </a:t>
            </a:r>
            <a:r>
              <a:rPr lang="ru-RU" sz="2400" b="1" kern="0" dirty="0" err="1" smtClean="0">
                <a:solidFill>
                  <a:srgbClr val="297F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двудипломного</a:t>
            </a:r>
            <a:r>
              <a:rPr lang="ru-RU" sz="2400" b="1" kern="0" dirty="0" smtClean="0">
                <a:solidFill>
                  <a:srgbClr val="297F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образования» </a:t>
            </a:r>
            <a:endParaRPr lang="ru-RU" sz="2400" kern="0" dirty="0" smtClean="0">
              <a:solidFill>
                <a:srgbClr val="297FD5">
                  <a:lumMod val="50000"/>
                </a:srgbClr>
              </a:solidFill>
              <a:latin typeface="Corbe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460" y="1123454"/>
            <a:ext cx="10058400" cy="4825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800000"/>
                </a:solidFill>
                <a:latin typeface="Times New Roman"/>
                <a:ea typeface="Calibri"/>
                <a:cs typeface="Times New Roman"/>
              </a:rPr>
              <a:t>3. Развитие кадрового потенциала </a:t>
            </a:r>
            <a:endParaRPr lang="ru-RU" sz="2400" dirty="0">
              <a:solidFill>
                <a:srgbClr val="800000"/>
              </a:solidFill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3.1 Комплектация штата института специалистами по маркетингу и продвижению дополнительных образовательных услуг института на рынок, учебно-методическому обеспечению и развитию бизнес-образования.</a:t>
            </a:r>
            <a:endParaRPr lang="ru-RU" sz="20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3.2 Организация опережающего повышения квалификации и переподготовки ППС в РК и за 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рубежом. </a:t>
            </a:r>
            <a:endParaRPr lang="ru-RU" sz="20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3.3 Привлечение сторонних опытных и высококвалифицированных отечественных и зарубежных специалистов.</a:t>
            </a:r>
            <a:endParaRPr lang="ru-RU" sz="20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3.4 Мотивация и поощрение ППС и сотрудников, принимающих участие в разработке и реализации дополнительных образовательных услуг.</a:t>
            </a:r>
            <a:endParaRPr lang="ru-RU" sz="20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3.5. Стимулирование публикационной активности ППС и работников в журналах с высоким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импакт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-фактором. </a:t>
            </a:r>
            <a:endParaRPr lang="ru-RU" sz="20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3.6 Организация языковой подготовки ППС и сотрудников для экспорта образовательных услуг, активизации их 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взаимодействии 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 зарубежными университетами. </a:t>
            </a:r>
            <a:endParaRPr lang="ru-RU" sz="20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7539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534659" y="1123454"/>
            <a:ext cx="953501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73" name="Rectangle 38"/>
          <p:cNvSpPr>
            <a:spLocks noChangeArrowheads="1"/>
          </p:cNvSpPr>
          <p:nvPr/>
        </p:nvSpPr>
        <p:spPr bwMode="auto">
          <a:xfrm>
            <a:off x="0" y="-623248"/>
            <a:ext cx="25648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900" smtClean="0">
                <a:solidFill>
                  <a:srgbClr val="000000"/>
                </a:solidFill>
              </a:rPr>
              <a:t> </a:t>
            </a:r>
            <a:endParaRPr lang="ru-RU" altLang="ru-RU" sz="900" smtClean="0">
              <a:solidFill>
                <a:srgbClr val="000000"/>
              </a:solidFill>
              <a:latin typeface="Droid San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900" smtClean="0">
                <a:solidFill>
                  <a:srgbClr val="000000"/>
                </a:solidFill>
              </a:rPr>
              <a:t> </a:t>
            </a:r>
            <a:endParaRPr lang="ru-RU" altLang="ru-RU" sz="900" smtClean="0">
              <a:solidFill>
                <a:srgbClr val="000000"/>
              </a:solidFill>
              <a:latin typeface="Droid Sans"/>
            </a:endParaRPr>
          </a:p>
          <a:p>
            <a:pPr font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900" smtClean="0">
                <a:solidFill>
                  <a:srgbClr val="000000"/>
                </a:solidFill>
              </a:rPr>
              <a:t> </a:t>
            </a:r>
            <a:endParaRPr lang="ru-RU" altLang="ru-RU" sz="900" smtClean="0">
              <a:solidFill>
                <a:srgbClr val="000000"/>
              </a:solidFill>
              <a:latin typeface="Droid San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900" smtClean="0">
                <a:solidFill>
                  <a:srgbClr val="000000"/>
                </a:solidFill>
              </a:rPr>
              <a:t> </a:t>
            </a:r>
            <a:endParaRPr lang="ru-RU" altLang="ru-RU" sz="900" smtClean="0">
              <a:solidFill>
                <a:srgbClr val="000000"/>
              </a:solidFill>
              <a:latin typeface="Droid Sans"/>
            </a:endParaRPr>
          </a:p>
          <a:p>
            <a:pPr font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900" smtClean="0">
                <a:solidFill>
                  <a:srgbClr val="000000"/>
                </a:solidFill>
              </a:rPr>
              <a:t> </a:t>
            </a:r>
            <a:endParaRPr lang="ru-RU" altLang="ru-RU" sz="900" smtClean="0">
              <a:solidFill>
                <a:srgbClr val="000000"/>
              </a:solidFill>
              <a:latin typeface="Droid San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900" smtClean="0">
                <a:solidFill>
                  <a:srgbClr val="000000"/>
                </a:solidFill>
              </a:rPr>
              <a:t> </a:t>
            </a:r>
            <a:endParaRPr lang="ru-RU" altLang="ru-RU" sz="900" smtClean="0">
              <a:solidFill>
                <a:srgbClr val="000000"/>
              </a:solidFill>
              <a:latin typeface="Droid Sans"/>
            </a:endParaRPr>
          </a:p>
          <a:p>
            <a:pPr font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900" smtClean="0">
                <a:solidFill>
                  <a:srgbClr val="000000"/>
                </a:solidFill>
              </a:rPr>
              <a:t> </a:t>
            </a:r>
            <a:endParaRPr lang="ru-RU" altLang="ru-RU" sz="900" smtClean="0">
              <a:solidFill>
                <a:srgbClr val="000000"/>
              </a:solidFill>
              <a:latin typeface="Droid San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prstClr val="black"/>
              </a:solidFill>
            </a:endParaRPr>
          </a:p>
        </p:txBody>
      </p:sp>
      <p:sp>
        <p:nvSpPr>
          <p:cNvPr id="57374" name="Rectangle 39"/>
          <p:cNvSpPr>
            <a:spLocks noChangeArrowheads="1"/>
          </p:cNvSpPr>
          <p:nvPr/>
        </p:nvSpPr>
        <p:spPr bwMode="auto">
          <a:xfrm>
            <a:off x="1" y="-507673"/>
            <a:ext cx="58028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23805" bIns="0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900" smtClean="0">
                <a:solidFill>
                  <a:srgbClr val="000000"/>
                </a:solidFill>
              </a:rPr>
              <a:t> </a:t>
            </a:r>
            <a:endParaRPr lang="ru-RU" altLang="ru-RU" sz="900" smtClean="0">
              <a:solidFill>
                <a:srgbClr val="000000"/>
              </a:solidFill>
              <a:latin typeface="Droid San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900" smtClean="0">
                <a:solidFill>
                  <a:srgbClr val="000000"/>
                </a:solidFill>
              </a:rPr>
              <a:t> </a:t>
            </a:r>
            <a:endParaRPr lang="ru-RU" altLang="ru-RU" sz="900" smtClean="0">
              <a:solidFill>
                <a:srgbClr val="000000"/>
              </a:solidFill>
              <a:latin typeface="Droid Sans"/>
            </a:endParaRPr>
          </a:p>
          <a:p>
            <a:pPr font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900" smtClean="0">
                <a:solidFill>
                  <a:srgbClr val="000000"/>
                </a:solidFill>
              </a:rPr>
              <a:t> </a:t>
            </a:r>
            <a:endParaRPr lang="ru-RU" altLang="ru-RU" sz="900" smtClean="0">
              <a:solidFill>
                <a:srgbClr val="000000"/>
              </a:solidFill>
              <a:latin typeface="Droid San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900" smtClean="0">
                <a:solidFill>
                  <a:srgbClr val="000000"/>
                </a:solidFill>
              </a:rPr>
              <a:t> </a:t>
            </a:r>
            <a:endParaRPr lang="ru-RU" altLang="ru-RU" sz="900" smtClean="0">
              <a:solidFill>
                <a:srgbClr val="000000"/>
              </a:solidFill>
              <a:latin typeface="Droid Sans"/>
            </a:endParaRPr>
          </a:p>
          <a:p>
            <a:pPr font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p. 1 / 73</a:t>
            </a:r>
            <a:endParaRPr lang="ru-RU" altLang="ru-RU" sz="900" smtClean="0">
              <a:solidFill>
                <a:srgbClr val="000000"/>
              </a:solidFill>
              <a:latin typeface="Droid San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prstClr val="black"/>
              </a:solidFill>
            </a:endParaRPr>
          </a:p>
        </p:txBody>
      </p:sp>
      <p:pic>
        <p:nvPicPr>
          <p:cNvPr id="32" name="Picture 3" descr="D:\Users\Пользователь\Desktop\log_aues_2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74" y="382527"/>
            <a:ext cx="1552183" cy="52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342" y="230971"/>
            <a:ext cx="5540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2357694" y="92491"/>
            <a:ext cx="7077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kern="0" dirty="0" smtClean="0">
                <a:solidFill>
                  <a:srgbClr val="297F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«Институт повышения квалификации и </a:t>
            </a:r>
            <a:r>
              <a:rPr lang="ru-RU" sz="2400" b="1" kern="0" dirty="0" err="1" smtClean="0">
                <a:solidFill>
                  <a:srgbClr val="297F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двудипломного</a:t>
            </a:r>
            <a:r>
              <a:rPr lang="ru-RU" sz="2400" b="1" kern="0" dirty="0" smtClean="0">
                <a:solidFill>
                  <a:srgbClr val="297F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образования» </a:t>
            </a:r>
            <a:endParaRPr lang="ru-RU" sz="2400" kern="0" dirty="0" smtClean="0">
              <a:solidFill>
                <a:srgbClr val="297FD5">
                  <a:lumMod val="50000"/>
                </a:srgbClr>
              </a:solidFill>
              <a:latin typeface="Corbe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1066" y="1289050"/>
            <a:ext cx="9982200" cy="351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800000"/>
                </a:solidFill>
                <a:latin typeface="Times New Roman"/>
                <a:ea typeface="Calibri"/>
                <a:cs typeface="Times New Roman"/>
              </a:rPr>
              <a:t>4. Улучшение материально-технической базы </a:t>
            </a:r>
            <a:endParaRPr lang="ru-RU" sz="2400" dirty="0">
              <a:solidFill>
                <a:srgbClr val="800000"/>
              </a:solidFill>
              <a:ea typeface="Calibri"/>
              <a:cs typeface="Times New Roman"/>
            </a:endParaRPr>
          </a:p>
          <a:p>
            <a:pPr indent="450215" algn="just">
              <a:spcAft>
                <a:spcPts val="6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4.1. 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Расширение учебных площадей ИПК 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и ДО 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 передачей институту дополнительной учебной аудитории и компьютерного класса с 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созданием условий, соответствующим современным требованиям обучения слушателей. </a:t>
            </a:r>
            <a:endParaRPr lang="ru-RU" sz="20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indent="450215" algn="just">
              <a:spcAft>
                <a:spcPts val="6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4.2. Оформление входной группы ИПК и ДО (изготовление и монтаж вывески, информационных стендов и др.). </a:t>
            </a:r>
            <a:endParaRPr lang="ru-RU" sz="20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indent="449580" algn="just">
              <a:spcAft>
                <a:spcPts val="6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4.3. Оснащение современным мультимедийным и компьютерным оборудованием лекционных аудиторий и компьютерных классов.</a:t>
            </a:r>
            <a:endParaRPr lang="ru-RU" sz="20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4.4. Развитие материально-технической базы специализированных кафедр с учетом интересов ИПК и ДО. </a:t>
            </a:r>
            <a:endParaRPr lang="ru-RU" sz="20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2730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33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52"/>
            <a:ext cx="10401619" cy="6747456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</p:pic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518083" y="2637820"/>
            <a:ext cx="9395460" cy="156966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ru-RU" altLang="ru-RU" sz="4800" b="1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</a:rPr>
              <a:t>СПАСИБО </a:t>
            </a:r>
          </a:p>
          <a:p>
            <a:pPr algn="ctr" eaLnBrk="1" hangingPunct="1"/>
            <a:r>
              <a:rPr lang="ru-RU" altLang="ru-RU" sz="4800" b="1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</a:rPr>
              <a:t>ЗА ВНИМАНИЕ</a:t>
            </a:r>
            <a:r>
              <a:rPr lang="en-US" altLang="ru-RU" sz="4800" b="1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</a:rPr>
              <a:t>!</a:t>
            </a:r>
            <a:endParaRPr lang="ru-RU" altLang="ru-RU" sz="4800" b="1" dirty="0">
              <a:solidFill>
                <a:srgbClr val="C0504D">
                  <a:lumMod val="7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12" name="object 7"/>
          <p:cNvSpPr txBox="1"/>
          <p:nvPr/>
        </p:nvSpPr>
        <p:spPr>
          <a:xfrm>
            <a:off x="4457700" y="5814501"/>
            <a:ext cx="1516226" cy="6899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tabLst>
                <a:tab pos="241935" algn="l"/>
                <a:tab pos="1757680" algn="l"/>
              </a:tabLst>
            </a:pPr>
            <a:r>
              <a:rPr lang="ru-RU" sz="1600" b="1" dirty="0" smtClean="0">
                <a:solidFill>
                  <a:srgbClr val="4F81BD">
                    <a:lumMod val="50000"/>
                  </a:srgbClr>
                </a:solidFill>
                <a:latin typeface="Arial"/>
                <a:cs typeface="Arial"/>
              </a:rPr>
              <a:t>Алматы</a:t>
            </a:r>
          </a:p>
          <a:p>
            <a:pPr marL="12700" marR="5080" algn="ctr">
              <a:tabLst>
                <a:tab pos="241935" algn="l"/>
                <a:tab pos="1757680" algn="l"/>
              </a:tabLst>
            </a:pPr>
            <a:r>
              <a:rPr lang="ru-RU" sz="1600" b="1" dirty="0" smtClean="0">
                <a:solidFill>
                  <a:srgbClr val="4F81BD">
                    <a:lumMod val="50000"/>
                  </a:srgbClr>
                </a:solidFill>
                <a:latin typeface="Arial"/>
                <a:cs typeface="Arial"/>
              </a:rPr>
              <a:t>2018</a:t>
            </a:r>
          </a:p>
          <a:p>
            <a:pPr marL="12700" marR="5080">
              <a:tabLst>
                <a:tab pos="241935" algn="l"/>
                <a:tab pos="1757680" algn="l"/>
              </a:tabLst>
            </a:pP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7" name="Picture 3" descr="D:\Users\Пользователь\Desktop\log_aues_2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74" y="382527"/>
            <a:ext cx="1552183" cy="52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342" y="230971"/>
            <a:ext cx="5540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357694" y="92491"/>
            <a:ext cx="7077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kern="0" dirty="0" smtClean="0">
                <a:solidFill>
                  <a:srgbClr val="297F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«Институт повышения квалификации и </a:t>
            </a:r>
            <a:r>
              <a:rPr lang="ru-RU" sz="2400" b="1" kern="0" dirty="0" err="1" smtClean="0">
                <a:solidFill>
                  <a:srgbClr val="297F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двудипломного</a:t>
            </a:r>
            <a:r>
              <a:rPr lang="ru-RU" sz="2400" b="1" kern="0" dirty="0" smtClean="0">
                <a:solidFill>
                  <a:srgbClr val="297F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образования» </a:t>
            </a:r>
            <a:endParaRPr lang="ru-RU" sz="2400" kern="0" dirty="0" smtClean="0">
              <a:solidFill>
                <a:srgbClr val="297FD5">
                  <a:lumMod val="50000"/>
                </a:srgbClr>
              </a:solidFill>
              <a:latin typeface="Corbel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34659" y="1123454"/>
            <a:ext cx="953501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915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593" y="-9666"/>
            <a:ext cx="9234807" cy="6747456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</p:pic>
      <p:cxnSp>
        <p:nvCxnSpPr>
          <p:cNvPr id="53251" name="Прямая соединительная линия 5"/>
          <p:cNvCxnSpPr>
            <a:cxnSpLocks noChangeShapeType="1"/>
          </p:cNvCxnSpPr>
          <p:nvPr/>
        </p:nvCxnSpPr>
        <p:spPr bwMode="auto">
          <a:xfrm flipV="1">
            <a:off x="52364" y="973857"/>
            <a:ext cx="10434406" cy="34730"/>
          </a:xfrm>
          <a:prstGeom prst="line">
            <a:avLst/>
          </a:prstGeom>
          <a:noFill/>
          <a:ln w="2857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252" name="AutoShape 8" descr="Картинки по запросу ЛОГОТИП кгу УАЛИХАНОВА ФОТО"/>
          <p:cNvSpPr>
            <a:spLocks noChangeAspect="1" noChangeArrowheads="1"/>
          </p:cNvSpPr>
          <p:nvPr/>
        </p:nvSpPr>
        <p:spPr bwMode="auto">
          <a:xfrm>
            <a:off x="164929" y="-144066"/>
            <a:ext cx="347980" cy="30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BD078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5D028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D028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D028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D028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D028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3253" name="AutoShape 10" descr="Картинки по запросу ЛОГОТИП кгу УАЛИХАНОВА ФОТО"/>
          <p:cNvSpPr>
            <a:spLocks noChangeAspect="1" noChangeArrowheads="1"/>
          </p:cNvSpPr>
          <p:nvPr/>
        </p:nvSpPr>
        <p:spPr bwMode="auto">
          <a:xfrm>
            <a:off x="338919" y="7923"/>
            <a:ext cx="347980" cy="304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BD078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5D028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D028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D028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D028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D028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82603" y="139782"/>
            <a:ext cx="7077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«Институт повышения квалификации и </a:t>
            </a:r>
            <a:r>
              <a:rPr kumimoji="0" lang="ru-RU" sz="2400" b="1" i="0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двудипломного</a:t>
            </a:r>
            <a:r>
              <a:rPr kumimoji="0" lang="ru-RU" sz="2400" b="1" i="0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образования» </a:t>
            </a:r>
            <a:endParaRPr kumimoji="0" lang="ru-RU" sz="2400" b="0" i="0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8" name="Picture 3" descr="D:\Users\Пользователь\Desktop\log_aues_2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18" y="218527"/>
            <a:ext cx="1985439" cy="67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Users\Пользователь\Desktop\Фото АУЭС для презент\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554" y="171379"/>
            <a:ext cx="662325" cy="6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2059846" y="2051050"/>
            <a:ext cx="8379363" cy="4059265"/>
            <a:chOff x="2059846" y="1593898"/>
            <a:chExt cx="8379363" cy="4059265"/>
          </a:xfrm>
        </p:grpSpPr>
        <p:grpSp>
          <p:nvGrpSpPr>
            <p:cNvPr id="18" name="Group 2"/>
            <p:cNvGrpSpPr>
              <a:grpSpLocks/>
            </p:cNvGrpSpPr>
            <p:nvPr/>
          </p:nvGrpSpPr>
          <p:grpSpPr bwMode="auto">
            <a:xfrm>
              <a:off x="3852348" y="5097538"/>
              <a:ext cx="5138742" cy="555625"/>
              <a:chOff x="1248" y="1440"/>
              <a:chExt cx="3237" cy="350"/>
            </a:xfrm>
          </p:grpSpPr>
          <p:sp>
            <p:nvSpPr>
              <p:cNvPr id="34" name="Line 3"/>
              <p:cNvSpPr>
                <a:spLocks noChangeShapeType="1"/>
              </p:cNvSpPr>
              <p:nvPr/>
            </p:nvSpPr>
            <p:spPr bwMode="gray">
              <a:xfrm>
                <a:off x="1440" y="1790"/>
                <a:ext cx="3024" cy="0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prstDash val="sysDot"/>
                <a:round/>
                <a:headE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Franklin Gothic Book"/>
                </a:endParaRPr>
              </a:p>
            </p:txBody>
          </p:sp>
          <p:sp>
            <p:nvSpPr>
              <p:cNvPr id="35" name="Rectangle 4"/>
              <p:cNvSpPr>
                <a:spLocks noChangeArrowheads="1"/>
              </p:cNvSpPr>
              <p:nvPr/>
            </p:nvSpPr>
            <p:spPr bwMode="gray">
              <a:xfrm rot="3419336">
                <a:off x="1261" y="1427"/>
                <a:ext cx="302" cy="32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7C80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>
                  <a:solidFill>
                    <a:srgbClr val="000000"/>
                  </a:solidFill>
                  <a:latin typeface="Franklin Gothic Book"/>
                </a:endParaRPr>
              </a:p>
            </p:txBody>
          </p:sp>
          <p:sp>
            <p:nvSpPr>
              <p:cNvPr id="36" name="Text Box 5"/>
              <p:cNvSpPr txBox="1">
                <a:spLocks noChangeArrowheads="1"/>
              </p:cNvSpPr>
              <p:nvPr/>
            </p:nvSpPr>
            <p:spPr bwMode="gray">
              <a:xfrm>
                <a:off x="1843" y="1482"/>
                <a:ext cx="2642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800000"/>
                    </a:solidFill>
                    <a:latin typeface="Franklin Gothic Book"/>
                  </a:rPr>
                  <a:t>Центр обучения языкам и перевода</a:t>
                </a:r>
                <a:endParaRPr lang="en-US" sz="2000" b="1" dirty="0">
                  <a:solidFill>
                    <a:srgbClr val="800000"/>
                  </a:solidFill>
                  <a:latin typeface="Franklin Gothic Book"/>
                </a:endParaRPr>
              </a:p>
            </p:txBody>
          </p:sp>
          <p:sp>
            <p:nvSpPr>
              <p:cNvPr id="37" name="Text Box 6"/>
              <p:cNvSpPr txBox="1">
                <a:spLocks noChangeArrowheads="1"/>
              </p:cNvSpPr>
              <p:nvPr/>
            </p:nvSpPr>
            <p:spPr bwMode="gray">
              <a:xfrm>
                <a:off x="1296" y="1454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400" b="1">
                    <a:solidFill>
                      <a:srgbClr val="FFFFFF"/>
                    </a:solidFill>
                    <a:latin typeface="Franklin Gothic Book"/>
                  </a:rPr>
                  <a:t>4</a:t>
                </a:r>
              </a:p>
            </p:txBody>
          </p:sp>
        </p:grpSp>
        <p:grpSp>
          <p:nvGrpSpPr>
            <p:cNvPr id="19" name="Группа 18"/>
            <p:cNvGrpSpPr/>
            <p:nvPr/>
          </p:nvGrpSpPr>
          <p:grpSpPr>
            <a:xfrm>
              <a:off x="2059846" y="1593898"/>
              <a:ext cx="5145087" cy="1650638"/>
              <a:chOff x="2047876" y="1605929"/>
              <a:chExt cx="5145087" cy="1650638"/>
            </a:xfrm>
          </p:grpSpPr>
          <p:sp>
            <p:nvSpPr>
              <p:cNvPr id="30" name="Line 8"/>
              <p:cNvSpPr>
                <a:spLocks noChangeShapeType="1"/>
              </p:cNvSpPr>
              <p:nvPr/>
            </p:nvSpPr>
            <p:spPr bwMode="gray">
              <a:xfrm>
                <a:off x="2392361" y="3256567"/>
                <a:ext cx="4800602" cy="0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prstDash val="sysDot"/>
                <a:round/>
                <a:headE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Franklin Gothic Book"/>
                </a:endParaRPr>
              </a:p>
            </p:txBody>
          </p:sp>
          <p:sp>
            <p:nvSpPr>
              <p:cNvPr id="31" name="Rectangle 9"/>
              <p:cNvSpPr>
                <a:spLocks noChangeArrowheads="1"/>
              </p:cNvSpPr>
              <p:nvPr/>
            </p:nvSpPr>
            <p:spPr bwMode="gray">
              <a:xfrm rot="3419336">
                <a:off x="2068513" y="1585292"/>
                <a:ext cx="479425" cy="5207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99CC00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>
                  <a:solidFill>
                    <a:srgbClr val="000000"/>
                  </a:solidFill>
                  <a:latin typeface="Franklin Gothic Book"/>
                </a:endParaRPr>
              </a:p>
            </p:txBody>
          </p:sp>
          <p:sp>
            <p:nvSpPr>
              <p:cNvPr id="32" name="Text Box 10"/>
              <p:cNvSpPr txBox="1">
                <a:spLocks noChangeArrowheads="1"/>
              </p:cNvSpPr>
              <p:nvPr/>
            </p:nvSpPr>
            <p:spPr bwMode="gray">
              <a:xfrm>
                <a:off x="3038476" y="1699592"/>
                <a:ext cx="3981988" cy="13234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800000"/>
                    </a:solidFill>
                    <a:latin typeface="Franklin Gothic Book"/>
                  </a:rPr>
                  <a:t>Курсы повышения квалификации</a:t>
                </a:r>
                <a:r>
                  <a:rPr lang="ru-RU" sz="2000" b="1" dirty="0" smtClean="0">
                    <a:solidFill>
                      <a:schemeClr val="accent2">
                        <a:lumMod val="50000"/>
                      </a:schemeClr>
                    </a:solidFill>
                    <a:latin typeface="Franklin Gothic Book"/>
                  </a:rPr>
                  <a:t>:</a:t>
                </a:r>
              </a:p>
              <a:p>
                <a:pPr marL="342900" indent="-342900">
                  <a:buFontTx/>
                  <a:buChar char="-"/>
                </a:pPr>
                <a:r>
                  <a:rPr lang="ru-RU" sz="2000" b="1" dirty="0" smtClean="0">
                    <a:solidFill>
                      <a:schemeClr val="accent2">
                        <a:lumMod val="50000"/>
                      </a:schemeClr>
                    </a:solidFill>
                    <a:latin typeface="Franklin Gothic Book"/>
                  </a:rPr>
                  <a:t>Энергетика;</a:t>
                </a:r>
              </a:p>
              <a:p>
                <a:pPr marL="342900" indent="-342900">
                  <a:buFontTx/>
                  <a:buChar char="-"/>
                </a:pPr>
                <a:r>
                  <a:rPr lang="ru-RU" sz="2000" b="1" dirty="0" smtClean="0">
                    <a:solidFill>
                      <a:schemeClr val="accent2">
                        <a:lumMod val="50000"/>
                      </a:schemeClr>
                    </a:solidFill>
                    <a:latin typeface="Franklin Gothic Book"/>
                  </a:rPr>
                  <a:t>Телекоммуникации;</a:t>
                </a:r>
              </a:p>
              <a:p>
                <a:pPr marL="342900" indent="-342900">
                  <a:buFontTx/>
                  <a:buChar char="-"/>
                </a:pPr>
                <a:r>
                  <a:rPr lang="en-US" sz="2000" b="1" dirty="0" smtClean="0">
                    <a:solidFill>
                      <a:schemeClr val="accent2">
                        <a:lumMod val="50000"/>
                      </a:schemeClr>
                    </a:solidFill>
                    <a:latin typeface="Franklin Gothic Book"/>
                  </a:rPr>
                  <a:t>IT-</a:t>
                </a:r>
                <a:r>
                  <a:rPr lang="ru-RU" sz="2000" b="1" dirty="0" smtClean="0">
                    <a:solidFill>
                      <a:schemeClr val="accent2">
                        <a:lumMod val="50000"/>
                      </a:schemeClr>
                    </a:solidFill>
                    <a:latin typeface="Franklin Gothic Book"/>
                  </a:rPr>
                  <a:t>технологии. </a:t>
                </a:r>
                <a:endParaRPr lang="en-US" sz="2000" b="1" dirty="0">
                  <a:solidFill>
                    <a:schemeClr val="accent2">
                      <a:lumMod val="50000"/>
                    </a:schemeClr>
                  </a:solidFill>
                  <a:latin typeface="Franklin Gothic Book"/>
                </a:endParaRPr>
              </a:p>
            </p:txBody>
          </p:sp>
          <p:sp>
            <p:nvSpPr>
              <p:cNvPr id="33" name="Text Box 11"/>
              <p:cNvSpPr txBox="1">
                <a:spLocks noChangeArrowheads="1"/>
              </p:cNvSpPr>
              <p:nvPr/>
            </p:nvSpPr>
            <p:spPr bwMode="gray">
              <a:xfrm>
                <a:off x="2124075" y="1628155"/>
                <a:ext cx="354013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solidFill>
                      <a:srgbClr val="FFFFFF"/>
                    </a:solidFill>
                    <a:latin typeface="Franklin Gothic Book"/>
                  </a:rPr>
                  <a:t>1</a:t>
                </a:r>
              </a:p>
            </p:txBody>
          </p:sp>
        </p:grpSp>
        <p:grpSp>
          <p:nvGrpSpPr>
            <p:cNvPr id="20" name="Group 12"/>
            <p:cNvGrpSpPr>
              <a:grpSpLocks/>
            </p:cNvGrpSpPr>
            <p:nvPr/>
          </p:nvGrpSpPr>
          <p:grpSpPr bwMode="auto">
            <a:xfrm>
              <a:off x="3007814" y="3471938"/>
              <a:ext cx="5105400" cy="555625"/>
              <a:chOff x="1248" y="2640"/>
              <a:chExt cx="3216" cy="350"/>
            </a:xfrm>
          </p:grpSpPr>
          <p:sp>
            <p:nvSpPr>
              <p:cNvPr id="26" name="Line 13"/>
              <p:cNvSpPr>
                <a:spLocks noChangeShapeType="1"/>
              </p:cNvSpPr>
              <p:nvPr/>
            </p:nvSpPr>
            <p:spPr bwMode="gray">
              <a:xfrm>
                <a:off x="1440" y="2990"/>
                <a:ext cx="3024" cy="0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prstDash val="sysDot"/>
                <a:round/>
                <a:headE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Franklin Gothic Book"/>
                </a:endParaRPr>
              </a:p>
            </p:txBody>
          </p:sp>
          <p:sp>
            <p:nvSpPr>
              <p:cNvPr id="27" name="Rectangle 14"/>
              <p:cNvSpPr>
                <a:spLocks noChangeArrowheads="1"/>
              </p:cNvSpPr>
              <p:nvPr/>
            </p:nvSpPr>
            <p:spPr bwMode="gray">
              <a:xfrm rot="3419336">
                <a:off x="1261" y="2627"/>
                <a:ext cx="302" cy="32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6699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>
                  <a:solidFill>
                    <a:srgbClr val="000000"/>
                  </a:solidFill>
                  <a:latin typeface="Franklin Gothic Book"/>
                </a:endParaRPr>
              </a:p>
            </p:txBody>
          </p:sp>
          <p:sp>
            <p:nvSpPr>
              <p:cNvPr id="28" name="Text Box 15"/>
              <p:cNvSpPr txBox="1">
                <a:spLocks noChangeArrowheads="1"/>
              </p:cNvSpPr>
              <p:nvPr/>
            </p:nvSpPr>
            <p:spPr bwMode="gray">
              <a:xfrm>
                <a:off x="1847" y="2682"/>
                <a:ext cx="2326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800000"/>
                    </a:solidFill>
                    <a:latin typeface="Franklin Gothic Book"/>
                  </a:rPr>
                  <a:t>Сетевая программа МЭИ-АУЭС</a:t>
                </a:r>
                <a:endParaRPr lang="en-US" sz="2000" b="1" dirty="0">
                  <a:solidFill>
                    <a:srgbClr val="800000"/>
                  </a:solidFill>
                  <a:latin typeface="Franklin Gothic Book"/>
                </a:endParaRPr>
              </a:p>
            </p:txBody>
          </p:sp>
          <p:sp>
            <p:nvSpPr>
              <p:cNvPr id="29" name="Text Box 16"/>
              <p:cNvSpPr txBox="1">
                <a:spLocks noChangeArrowheads="1"/>
              </p:cNvSpPr>
              <p:nvPr/>
            </p:nvSpPr>
            <p:spPr bwMode="gray">
              <a:xfrm>
                <a:off x="1296" y="2654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solidFill>
                      <a:srgbClr val="FFFFFF"/>
                    </a:solidFill>
                    <a:latin typeface="Franklin Gothic Book"/>
                  </a:rPr>
                  <a:t>2</a:t>
                </a:r>
              </a:p>
            </p:txBody>
          </p:sp>
        </p:grpSp>
        <p:grpSp>
          <p:nvGrpSpPr>
            <p:cNvPr id="21" name="Group 17"/>
            <p:cNvGrpSpPr>
              <a:grpSpLocks/>
            </p:cNvGrpSpPr>
            <p:nvPr/>
          </p:nvGrpSpPr>
          <p:grpSpPr bwMode="auto">
            <a:xfrm>
              <a:off x="3401816" y="4269498"/>
              <a:ext cx="7037393" cy="555625"/>
              <a:chOff x="1248" y="3230"/>
              <a:chExt cx="4433" cy="350"/>
            </a:xfrm>
          </p:grpSpPr>
          <p:sp>
            <p:nvSpPr>
              <p:cNvPr id="22" name="Line 18"/>
              <p:cNvSpPr>
                <a:spLocks noChangeShapeType="1"/>
              </p:cNvSpPr>
              <p:nvPr/>
            </p:nvSpPr>
            <p:spPr bwMode="gray">
              <a:xfrm>
                <a:off x="1441" y="3579"/>
                <a:ext cx="3023" cy="1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prstDash val="sysDot"/>
                <a:round/>
                <a:headE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Franklin Gothic Book"/>
                </a:endParaRPr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/>
            </p:nvSpPr>
            <p:spPr bwMode="gray">
              <a:xfrm rot="3419336">
                <a:off x="1261" y="3217"/>
                <a:ext cx="302" cy="32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9933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>
                  <a:solidFill>
                    <a:srgbClr val="000000"/>
                  </a:solidFill>
                  <a:latin typeface="Franklin Gothic Book"/>
                </a:endParaRPr>
              </a:p>
            </p:txBody>
          </p:sp>
          <p:sp>
            <p:nvSpPr>
              <p:cNvPr id="24" name="Text Box 20"/>
              <p:cNvSpPr txBox="1">
                <a:spLocks noChangeArrowheads="1"/>
              </p:cNvSpPr>
              <p:nvPr/>
            </p:nvSpPr>
            <p:spPr bwMode="gray">
              <a:xfrm>
                <a:off x="1780" y="3272"/>
                <a:ext cx="3901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800000"/>
                    </a:solidFill>
                    <a:latin typeface="Franklin Gothic Book"/>
                  </a:rPr>
                  <a:t>Учебный центр по </a:t>
                </a:r>
                <a:r>
                  <a:rPr lang="ru-RU" sz="2000" b="1" dirty="0" err="1" smtClean="0">
                    <a:solidFill>
                      <a:srgbClr val="800000"/>
                    </a:solidFill>
                    <a:latin typeface="Franklin Gothic Book"/>
                  </a:rPr>
                  <a:t>энергоаудиту</a:t>
                </a:r>
                <a:r>
                  <a:rPr lang="ru-RU" sz="2000" b="1" dirty="0" smtClean="0">
                    <a:solidFill>
                      <a:srgbClr val="800000"/>
                    </a:solidFill>
                    <a:latin typeface="Franklin Gothic Book"/>
                  </a:rPr>
                  <a:t>  и энергосбережению</a:t>
                </a:r>
                <a:endParaRPr lang="en-US" sz="2000" b="1" dirty="0">
                  <a:solidFill>
                    <a:srgbClr val="800000"/>
                  </a:solidFill>
                  <a:latin typeface="Franklin Gothic Book"/>
                </a:endParaRPr>
              </a:p>
            </p:txBody>
          </p:sp>
          <p:sp>
            <p:nvSpPr>
              <p:cNvPr id="25" name="Text Box 21"/>
              <p:cNvSpPr txBox="1">
                <a:spLocks noChangeArrowheads="1"/>
              </p:cNvSpPr>
              <p:nvPr/>
            </p:nvSpPr>
            <p:spPr bwMode="gray">
              <a:xfrm>
                <a:off x="1296" y="3244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400" b="1">
                    <a:solidFill>
                      <a:srgbClr val="FFFFFF"/>
                    </a:solidFill>
                    <a:latin typeface="Franklin Gothic Book"/>
                  </a:rPr>
                  <a:t>3</a:t>
                </a:r>
              </a:p>
            </p:txBody>
          </p:sp>
        </p:grpSp>
      </p:grpSp>
      <p:sp>
        <p:nvSpPr>
          <p:cNvPr id="39" name="Прямоугольник 38"/>
          <p:cNvSpPr/>
          <p:nvPr/>
        </p:nvSpPr>
        <p:spPr>
          <a:xfrm>
            <a:off x="2148810" y="1241395"/>
            <a:ext cx="7077816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деятельности</a:t>
            </a:r>
            <a:endParaRPr kumimoji="0" lang="ru-RU" sz="2000" b="0" i="0" u="sng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6157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593" y="66216"/>
            <a:ext cx="9234807" cy="5424998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</p:pic>
      <p:cxnSp>
        <p:nvCxnSpPr>
          <p:cNvPr id="53251" name="Прямая соединительная линия 5"/>
          <p:cNvCxnSpPr>
            <a:cxnSpLocks noChangeShapeType="1"/>
          </p:cNvCxnSpPr>
          <p:nvPr/>
        </p:nvCxnSpPr>
        <p:spPr bwMode="auto">
          <a:xfrm flipV="1">
            <a:off x="52364" y="973857"/>
            <a:ext cx="10434406" cy="34730"/>
          </a:xfrm>
          <a:prstGeom prst="line">
            <a:avLst/>
          </a:prstGeom>
          <a:noFill/>
          <a:ln w="2857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252" name="AutoShape 8" descr="Картинки по запросу ЛОГОТИП кгу УАЛИХАНОВА ФОТО"/>
          <p:cNvSpPr>
            <a:spLocks noChangeAspect="1" noChangeArrowheads="1"/>
          </p:cNvSpPr>
          <p:nvPr/>
        </p:nvSpPr>
        <p:spPr bwMode="auto">
          <a:xfrm>
            <a:off x="164929" y="-144066"/>
            <a:ext cx="347980" cy="30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BD078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5D028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D028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D028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D028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D028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3253" name="AutoShape 10" descr="Картинки по запросу ЛОГОТИП кгу УАЛИХАНОВА ФОТО"/>
          <p:cNvSpPr>
            <a:spLocks noChangeAspect="1" noChangeArrowheads="1"/>
          </p:cNvSpPr>
          <p:nvPr/>
        </p:nvSpPr>
        <p:spPr bwMode="auto">
          <a:xfrm>
            <a:off x="338919" y="7923"/>
            <a:ext cx="347980" cy="304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BD078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5D028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D028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D028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D028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D028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82603" y="139782"/>
            <a:ext cx="7077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«Институт повышения квалификации и </a:t>
            </a:r>
            <a:r>
              <a:rPr kumimoji="0" lang="ru-RU" sz="2400" b="1" i="0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двудипломного</a:t>
            </a:r>
            <a:r>
              <a:rPr kumimoji="0" lang="ru-RU" sz="2400" b="1" i="0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образования» </a:t>
            </a:r>
            <a:endParaRPr kumimoji="0" lang="ru-RU" sz="2400" b="0" i="0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8" name="Picture 3" descr="D:\Users\Пользователь\Desktop\log_aues_2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18" y="218527"/>
            <a:ext cx="1985439" cy="67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Users\Пользователь\Desktop\Фото АУЭС для презент\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554" y="171379"/>
            <a:ext cx="662325" cy="6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8" name="Группа 67"/>
          <p:cNvGrpSpPr/>
          <p:nvPr/>
        </p:nvGrpSpPr>
        <p:grpSpPr>
          <a:xfrm>
            <a:off x="1458190" y="1584174"/>
            <a:ext cx="7427119" cy="3819676"/>
            <a:chOff x="816243" y="1202829"/>
            <a:chExt cx="7427119" cy="4664978"/>
          </a:xfrm>
        </p:grpSpPr>
        <p:grpSp>
          <p:nvGrpSpPr>
            <p:cNvPr id="69" name="Group 7"/>
            <p:cNvGrpSpPr>
              <a:grpSpLocks/>
            </p:cNvGrpSpPr>
            <p:nvPr/>
          </p:nvGrpSpPr>
          <p:grpSpPr bwMode="auto">
            <a:xfrm>
              <a:off x="816243" y="1202829"/>
              <a:ext cx="6670112" cy="463573"/>
              <a:chOff x="1240" y="2044"/>
              <a:chExt cx="3736" cy="336"/>
            </a:xfrm>
          </p:grpSpPr>
          <p:sp>
            <p:nvSpPr>
              <p:cNvPr id="100" name="Line 8"/>
              <p:cNvSpPr>
                <a:spLocks noChangeShapeType="1"/>
              </p:cNvSpPr>
              <p:nvPr/>
            </p:nvSpPr>
            <p:spPr bwMode="gray">
              <a:xfrm>
                <a:off x="1440" y="2380"/>
                <a:ext cx="3536" cy="0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prstDash val="sysDot"/>
                <a:round/>
                <a:headE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 b="1"/>
              </a:p>
            </p:txBody>
          </p:sp>
          <p:sp>
            <p:nvSpPr>
              <p:cNvPr id="101" name="Rectangle 9"/>
              <p:cNvSpPr>
                <a:spLocks noChangeArrowheads="1"/>
              </p:cNvSpPr>
              <p:nvPr/>
            </p:nvSpPr>
            <p:spPr bwMode="gray">
              <a:xfrm rot="3419336">
                <a:off x="1244" y="2058"/>
                <a:ext cx="237" cy="245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99CC00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sz="2000" b="1"/>
              </a:p>
            </p:txBody>
          </p:sp>
          <p:sp>
            <p:nvSpPr>
              <p:cNvPr id="102" name="Text Box 10"/>
              <p:cNvSpPr txBox="1">
                <a:spLocks noChangeArrowheads="1"/>
              </p:cNvSpPr>
              <p:nvPr/>
            </p:nvSpPr>
            <p:spPr bwMode="gray">
              <a:xfrm>
                <a:off x="1789" y="2072"/>
                <a:ext cx="2557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l"/>
                <a:r>
                  <a:rPr lang="ru-RU" sz="20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Электрические и тепловые станции</a:t>
                </a:r>
                <a:endParaRPr lang="en-US" sz="20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3" name="Text Box 11"/>
              <p:cNvSpPr txBox="1">
                <a:spLocks noChangeArrowheads="1"/>
              </p:cNvSpPr>
              <p:nvPr/>
            </p:nvSpPr>
            <p:spPr bwMode="gray">
              <a:xfrm>
                <a:off x="1296" y="2044"/>
                <a:ext cx="188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b="1" dirty="0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  <p:grpSp>
          <p:nvGrpSpPr>
            <p:cNvPr id="70" name="Group 12"/>
            <p:cNvGrpSpPr>
              <a:grpSpLocks/>
            </p:cNvGrpSpPr>
            <p:nvPr/>
          </p:nvGrpSpPr>
          <p:grpSpPr bwMode="auto">
            <a:xfrm>
              <a:off x="863450" y="1722991"/>
              <a:ext cx="6668855" cy="579613"/>
              <a:chOff x="1296" y="2518"/>
              <a:chExt cx="4952" cy="472"/>
            </a:xfrm>
          </p:grpSpPr>
          <p:sp>
            <p:nvSpPr>
              <p:cNvPr id="96" name="Line 13"/>
              <p:cNvSpPr>
                <a:spLocks noChangeShapeType="1"/>
              </p:cNvSpPr>
              <p:nvPr/>
            </p:nvSpPr>
            <p:spPr bwMode="gray">
              <a:xfrm flipV="1">
                <a:off x="1474" y="2970"/>
                <a:ext cx="4774" cy="20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prstDash val="sysDot"/>
                <a:round/>
                <a:headE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 b="1"/>
              </a:p>
            </p:txBody>
          </p:sp>
          <p:sp>
            <p:nvSpPr>
              <p:cNvPr id="97" name="Rectangle 14"/>
              <p:cNvSpPr>
                <a:spLocks noChangeArrowheads="1"/>
              </p:cNvSpPr>
              <p:nvPr/>
            </p:nvSpPr>
            <p:spPr bwMode="gray">
              <a:xfrm rot="3419336">
                <a:off x="1309" y="2512"/>
                <a:ext cx="302" cy="32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6699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sz="2000" b="1"/>
              </a:p>
            </p:txBody>
          </p:sp>
          <p:sp>
            <p:nvSpPr>
              <p:cNvPr id="98" name="Text Box 15"/>
              <p:cNvSpPr txBox="1">
                <a:spLocks noChangeArrowheads="1"/>
              </p:cNvSpPr>
              <p:nvPr/>
            </p:nvSpPr>
            <p:spPr bwMode="gray">
              <a:xfrm>
                <a:off x="2010" y="2518"/>
                <a:ext cx="3256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l"/>
                <a:r>
                  <a:rPr lang="ru-RU" sz="20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Электрические сети и системы</a:t>
                </a:r>
                <a:endParaRPr lang="en-US" sz="20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9" name="Text Box 16"/>
              <p:cNvSpPr txBox="1">
                <a:spLocks noChangeArrowheads="1"/>
              </p:cNvSpPr>
              <p:nvPr/>
            </p:nvSpPr>
            <p:spPr bwMode="gray">
              <a:xfrm>
                <a:off x="1339" y="2534"/>
                <a:ext cx="249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b="1" dirty="0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  <p:grpSp>
          <p:nvGrpSpPr>
            <p:cNvPr id="71" name="Group 17"/>
            <p:cNvGrpSpPr>
              <a:grpSpLocks/>
            </p:cNvGrpSpPr>
            <p:nvPr/>
          </p:nvGrpSpPr>
          <p:grpSpPr bwMode="auto">
            <a:xfrm>
              <a:off x="929367" y="2208315"/>
              <a:ext cx="6787365" cy="811706"/>
              <a:chOff x="1369" y="2918"/>
              <a:chExt cx="5040" cy="661"/>
            </a:xfrm>
          </p:grpSpPr>
          <p:sp>
            <p:nvSpPr>
              <p:cNvPr id="92" name="Line 18"/>
              <p:cNvSpPr>
                <a:spLocks noChangeShapeType="1"/>
              </p:cNvSpPr>
              <p:nvPr/>
            </p:nvSpPr>
            <p:spPr bwMode="gray">
              <a:xfrm flipV="1">
                <a:off x="1488" y="3560"/>
                <a:ext cx="4750" cy="19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prstDash val="sysDot"/>
                <a:round/>
                <a:headE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 b="1"/>
              </a:p>
            </p:txBody>
          </p:sp>
          <p:sp>
            <p:nvSpPr>
              <p:cNvPr id="93" name="Rectangle 19"/>
              <p:cNvSpPr>
                <a:spLocks noChangeArrowheads="1"/>
              </p:cNvSpPr>
              <p:nvPr/>
            </p:nvSpPr>
            <p:spPr bwMode="gray">
              <a:xfrm rot="3419336">
                <a:off x="1382" y="2992"/>
                <a:ext cx="302" cy="32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9933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sz="2000" b="1"/>
              </a:p>
            </p:txBody>
          </p:sp>
          <p:sp>
            <p:nvSpPr>
              <p:cNvPr id="94" name="Text Box 20"/>
              <p:cNvSpPr txBox="1">
                <a:spLocks noChangeArrowheads="1"/>
              </p:cNvSpPr>
              <p:nvPr/>
            </p:nvSpPr>
            <p:spPr bwMode="gray">
              <a:xfrm>
                <a:off x="1988" y="2918"/>
                <a:ext cx="4421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l"/>
                <a:r>
                  <a:rPr lang="ru-RU" sz="20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Энергоснабжение и энергосбережение</a:t>
                </a:r>
                <a:endParaRPr lang="en-US" sz="20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5" name="Text Box 21"/>
              <p:cNvSpPr txBox="1">
                <a:spLocks noChangeArrowheads="1"/>
              </p:cNvSpPr>
              <p:nvPr/>
            </p:nvSpPr>
            <p:spPr bwMode="gray">
              <a:xfrm>
                <a:off x="1400" y="3008"/>
                <a:ext cx="249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solidFill>
                      <a:srgbClr val="FFFFFF"/>
                    </a:solidFill>
                  </a:rPr>
                  <a:t>3</a:t>
                </a:r>
              </a:p>
            </p:txBody>
          </p:sp>
        </p:grpSp>
        <p:grpSp>
          <p:nvGrpSpPr>
            <p:cNvPr id="72" name="Group 2"/>
            <p:cNvGrpSpPr>
              <a:grpSpLocks/>
            </p:cNvGrpSpPr>
            <p:nvPr/>
          </p:nvGrpSpPr>
          <p:grpSpPr bwMode="auto">
            <a:xfrm>
              <a:off x="987346" y="2776550"/>
              <a:ext cx="7256016" cy="965206"/>
              <a:chOff x="1388" y="1029"/>
              <a:chExt cx="5388" cy="786"/>
            </a:xfrm>
          </p:grpSpPr>
          <p:sp>
            <p:nvSpPr>
              <p:cNvPr id="88" name="Line 3"/>
              <p:cNvSpPr>
                <a:spLocks noChangeShapeType="1"/>
              </p:cNvSpPr>
              <p:nvPr/>
            </p:nvSpPr>
            <p:spPr bwMode="gray">
              <a:xfrm>
                <a:off x="1514" y="1785"/>
                <a:ext cx="4700" cy="30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prstDash val="sysDot"/>
                <a:round/>
                <a:headE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 b="1"/>
              </a:p>
            </p:txBody>
          </p:sp>
          <p:sp>
            <p:nvSpPr>
              <p:cNvPr id="89" name="Rectangle 4"/>
              <p:cNvSpPr>
                <a:spLocks noChangeArrowheads="1"/>
              </p:cNvSpPr>
              <p:nvPr/>
            </p:nvSpPr>
            <p:spPr bwMode="gray">
              <a:xfrm rot="3419336">
                <a:off x="1401" y="1093"/>
                <a:ext cx="302" cy="32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7C80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sz="2000" b="1"/>
              </a:p>
            </p:txBody>
          </p:sp>
          <p:sp>
            <p:nvSpPr>
              <p:cNvPr id="90" name="Text Box 5"/>
              <p:cNvSpPr txBox="1">
                <a:spLocks noChangeArrowheads="1"/>
              </p:cNvSpPr>
              <p:nvPr/>
            </p:nvSpPr>
            <p:spPr bwMode="gray">
              <a:xfrm>
                <a:off x="2000" y="1029"/>
                <a:ext cx="4776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l"/>
                <a:r>
                  <a:rPr lang="ru-RU" sz="20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Экология и безопасность жизнедеятельности </a:t>
                </a:r>
                <a:endParaRPr lang="en-US" sz="20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1" name="Text Box 6"/>
              <p:cNvSpPr txBox="1">
                <a:spLocks noChangeArrowheads="1"/>
              </p:cNvSpPr>
              <p:nvPr/>
            </p:nvSpPr>
            <p:spPr bwMode="gray">
              <a:xfrm>
                <a:off x="1434" y="1094"/>
                <a:ext cx="249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b="1" dirty="0">
                    <a:solidFill>
                      <a:srgbClr val="FFFFFF"/>
                    </a:solidFill>
                  </a:rPr>
                  <a:t>4</a:t>
                </a:r>
              </a:p>
            </p:txBody>
          </p:sp>
        </p:grpSp>
        <p:grpSp>
          <p:nvGrpSpPr>
            <p:cNvPr id="73" name="Group 22"/>
            <p:cNvGrpSpPr>
              <a:grpSpLocks/>
            </p:cNvGrpSpPr>
            <p:nvPr/>
          </p:nvGrpSpPr>
          <p:grpSpPr bwMode="auto">
            <a:xfrm>
              <a:off x="1024451" y="3358508"/>
              <a:ext cx="6461463" cy="1113791"/>
              <a:chOff x="1440" y="2673"/>
              <a:chExt cx="4798" cy="907"/>
            </a:xfrm>
          </p:grpSpPr>
          <p:sp>
            <p:nvSpPr>
              <p:cNvPr id="84" name="Line 23"/>
              <p:cNvSpPr>
                <a:spLocks noChangeShapeType="1"/>
              </p:cNvSpPr>
              <p:nvPr/>
            </p:nvSpPr>
            <p:spPr bwMode="gray">
              <a:xfrm flipV="1">
                <a:off x="1440" y="3557"/>
                <a:ext cx="4798" cy="23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prstDash val="sysDot"/>
                <a:round/>
                <a:headE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 b="1"/>
              </a:p>
            </p:txBody>
          </p:sp>
          <p:sp>
            <p:nvSpPr>
              <p:cNvPr id="85" name="Rectangle 24"/>
              <p:cNvSpPr>
                <a:spLocks noChangeArrowheads="1"/>
              </p:cNvSpPr>
              <p:nvPr/>
            </p:nvSpPr>
            <p:spPr bwMode="gray">
              <a:xfrm rot="3419336">
                <a:off x="1458" y="2712"/>
                <a:ext cx="302" cy="32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990099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sz="2000" b="1"/>
              </a:p>
            </p:txBody>
          </p:sp>
          <p:sp>
            <p:nvSpPr>
              <p:cNvPr id="86" name="Text Box 25"/>
              <p:cNvSpPr txBox="1">
                <a:spLocks noChangeArrowheads="1"/>
              </p:cNvSpPr>
              <p:nvPr/>
            </p:nvSpPr>
            <p:spPr bwMode="gray">
              <a:xfrm>
                <a:off x="2061" y="2673"/>
                <a:ext cx="3186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l"/>
                <a:r>
                  <a:rPr lang="ru-RU" sz="20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Телекоммуникации</a:t>
                </a:r>
                <a:endParaRPr lang="en-US" sz="20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" name="Text Box 26"/>
              <p:cNvSpPr txBox="1">
                <a:spLocks noChangeArrowheads="1"/>
              </p:cNvSpPr>
              <p:nvPr/>
            </p:nvSpPr>
            <p:spPr bwMode="gray">
              <a:xfrm>
                <a:off x="1483" y="2713"/>
                <a:ext cx="249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b="1" dirty="0">
                    <a:solidFill>
                      <a:srgbClr val="FFFFFF"/>
                    </a:solidFill>
                  </a:rPr>
                  <a:t>5</a:t>
                </a:r>
              </a:p>
            </p:txBody>
          </p:sp>
        </p:grpSp>
        <p:grpSp>
          <p:nvGrpSpPr>
            <p:cNvPr id="74" name="Group 22"/>
            <p:cNvGrpSpPr>
              <a:grpSpLocks/>
            </p:cNvGrpSpPr>
            <p:nvPr/>
          </p:nvGrpSpPr>
          <p:grpSpPr bwMode="auto">
            <a:xfrm>
              <a:off x="1036572" y="3938382"/>
              <a:ext cx="6449343" cy="1272203"/>
              <a:chOff x="1401" y="2544"/>
              <a:chExt cx="4789" cy="1036"/>
            </a:xfrm>
          </p:grpSpPr>
          <p:sp>
            <p:nvSpPr>
              <p:cNvPr id="80" name="Line 23"/>
              <p:cNvSpPr>
                <a:spLocks noChangeShapeType="1"/>
              </p:cNvSpPr>
              <p:nvPr/>
            </p:nvSpPr>
            <p:spPr bwMode="gray">
              <a:xfrm flipV="1">
                <a:off x="1440" y="3557"/>
                <a:ext cx="4750" cy="23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prstDash val="sysDot"/>
                <a:round/>
                <a:headE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 b="1"/>
              </a:p>
            </p:txBody>
          </p:sp>
          <p:sp>
            <p:nvSpPr>
              <p:cNvPr id="81" name="Rectangle 24"/>
              <p:cNvSpPr>
                <a:spLocks noChangeArrowheads="1"/>
              </p:cNvSpPr>
              <p:nvPr/>
            </p:nvSpPr>
            <p:spPr bwMode="gray">
              <a:xfrm rot="3419336">
                <a:off x="1414" y="2590"/>
                <a:ext cx="302" cy="32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B0F0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sz="2000" b="1"/>
              </a:p>
            </p:txBody>
          </p:sp>
          <p:sp>
            <p:nvSpPr>
              <p:cNvPr id="82" name="Text Box 25"/>
              <p:cNvSpPr txBox="1">
                <a:spLocks noChangeArrowheads="1"/>
              </p:cNvSpPr>
              <p:nvPr/>
            </p:nvSpPr>
            <p:spPr bwMode="gray">
              <a:xfrm>
                <a:off x="2035" y="2544"/>
                <a:ext cx="2989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20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IT-</a:t>
                </a:r>
                <a:r>
                  <a:rPr lang="ru-RU" sz="20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технологии</a:t>
                </a:r>
                <a:endParaRPr lang="en-US" sz="20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" name="Text Box 26"/>
              <p:cNvSpPr txBox="1">
                <a:spLocks noChangeArrowheads="1"/>
              </p:cNvSpPr>
              <p:nvPr/>
            </p:nvSpPr>
            <p:spPr bwMode="gray">
              <a:xfrm>
                <a:off x="1435" y="2641"/>
                <a:ext cx="249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sz="2000" b="1" dirty="0">
                    <a:solidFill>
                      <a:srgbClr val="FFFFFF"/>
                    </a:solidFill>
                  </a:rPr>
                  <a:t>6</a:t>
                </a:r>
                <a:endParaRPr lang="en-US" sz="2000" b="1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5" name="Group 22"/>
            <p:cNvGrpSpPr>
              <a:grpSpLocks/>
            </p:cNvGrpSpPr>
            <p:nvPr/>
          </p:nvGrpSpPr>
          <p:grpSpPr bwMode="auto">
            <a:xfrm>
              <a:off x="1089625" y="4555081"/>
              <a:ext cx="6396822" cy="1312726"/>
              <a:chOff x="1440" y="2511"/>
              <a:chExt cx="4750" cy="1069"/>
            </a:xfrm>
          </p:grpSpPr>
          <p:sp>
            <p:nvSpPr>
              <p:cNvPr id="76" name="Line 23"/>
              <p:cNvSpPr>
                <a:spLocks noChangeShapeType="1"/>
              </p:cNvSpPr>
              <p:nvPr/>
            </p:nvSpPr>
            <p:spPr bwMode="gray">
              <a:xfrm flipV="1">
                <a:off x="1440" y="3557"/>
                <a:ext cx="4750" cy="23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prstDash val="sysDot"/>
                <a:round/>
                <a:headE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 b="1"/>
              </a:p>
            </p:txBody>
          </p:sp>
          <p:sp>
            <p:nvSpPr>
              <p:cNvPr id="77" name="Rectangle 24"/>
              <p:cNvSpPr>
                <a:spLocks noChangeArrowheads="1"/>
              </p:cNvSpPr>
              <p:nvPr/>
            </p:nvSpPr>
            <p:spPr bwMode="gray">
              <a:xfrm rot="3419336">
                <a:off x="1453" y="2532"/>
                <a:ext cx="302" cy="32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0000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sz="2000" b="1"/>
              </a:p>
            </p:txBody>
          </p:sp>
          <p:sp>
            <p:nvSpPr>
              <p:cNvPr id="78" name="Text Box 25"/>
              <p:cNvSpPr txBox="1">
                <a:spLocks noChangeArrowheads="1"/>
              </p:cNvSpPr>
              <p:nvPr/>
            </p:nvSpPr>
            <p:spPr bwMode="gray">
              <a:xfrm>
                <a:off x="1988" y="2533"/>
                <a:ext cx="4177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l"/>
                <a:r>
                  <a:rPr lang="ru-RU" sz="20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Автоматизация технологических процессов</a:t>
                </a:r>
                <a:endParaRPr lang="en-US" sz="20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" name="Text Box 26"/>
              <p:cNvSpPr txBox="1">
                <a:spLocks noChangeArrowheads="1"/>
              </p:cNvSpPr>
              <p:nvPr/>
            </p:nvSpPr>
            <p:spPr bwMode="gray">
              <a:xfrm>
                <a:off x="1450" y="2511"/>
                <a:ext cx="249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sz="2000" b="1" dirty="0">
                    <a:solidFill>
                      <a:srgbClr val="FFFFFF"/>
                    </a:solidFill>
                  </a:rPr>
                  <a:t>7</a:t>
                </a:r>
                <a:endParaRPr lang="en-US" sz="2000" b="1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" name="Прямоугольник 3"/>
          <p:cNvSpPr/>
          <p:nvPr/>
        </p:nvSpPr>
        <p:spPr>
          <a:xfrm>
            <a:off x="1331637" y="1110569"/>
            <a:ext cx="880024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ru-RU" b="1" i="0" u="none" strike="noStrike" kern="0" cap="all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Направления </a:t>
            </a:r>
            <a:r>
              <a:rPr lang="ru-RU" b="1" kern="0" cap="all" dirty="0" err="1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ТЕМАТИк</a:t>
            </a:r>
            <a:r>
              <a:rPr lang="ru-RU" b="1" kern="0" cap="all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b="1" i="0" u="none" strike="noStrike" kern="0" cap="all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курсов повышения квалификации</a:t>
            </a:r>
            <a:endParaRPr kumimoji="0" lang="ru-RU" b="1" i="0" u="none" strike="noStrike" kern="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1490913" y="5079816"/>
            <a:ext cx="8640965" cy="65864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Количество предлагаемых тем курсов повышения квалификации в 2018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году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составило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90, на 2019 год запланировано 100 тем.  </a:t>
            </a:r>
          </a:p>
        </p:txBody>
      </p:sp>
    </p:spTree>
    <p:extLst>
      <p:ext uri="{BB962C8B-B14F-4D97-AF65-F5344CB8AC3E}">
        <p14:creationId xmlns:p14="http://schemas.microsoft.com/office/powerpoint/2010/main" val="145895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593" y="97844"/>
            <a:ext cx="9234807" cy="6747456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</p:pic>
      <p:cxnSp>
        <p:nvCxnSpPr>
          <p:cNvPr id="53251" name="Прямая соединительная линия 5"/>
          <p:cNvCxnSpPr>
            <a:cxnSpLocks noChangeShapeType="1"/>
          </p:cNvCxnSpPr>
          <p:nvPr/>
        </p:nvCxnSpPr>
        <p:spPr bwMode="auto">
          <a:xfrm flipV="1">
            <a:off x="52364" y="1008587"/>
            <a:ext cx="10434406" cy="34730"/>
          </a:xfrm>
          <a:prstGeom prst="line">
            <a:avLst/>
          </a:prstGeom>
          <a:noFill/>
          <a:ln w="2857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252" name="AutoShape 8" descr="Картинки по запросу ЛОГОТИП кгу УАЛИХАНОВА ФОТО"/>
          <p:cNvSpPr>
            <a:spLocks noChangeAspect="1" noChangeArrowheads="1"/>
          </p:cNvSpPr>
          <p:nvPr/>
        </p:nvSpPr>
        <p:spPr bwMode="auto">
          <a:xfrm>
            <a:off x="164929" y="-144066"/>
            <a:ext cx="347980" cy="30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BD078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5D028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D028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D028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D028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D028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3253" name="AutoShape 10" descr="Картинки по запросу ЛОГОТИП кгу УАЛИХАНОВА ФОТО"/>
          <p:cNvSpPr>
            <a:spLocks noChangeAspect="1" noChangeArrowheads="1"/>
          </p:cNvSpPr>
          <p:nvPr/>
        </p:nvSpPr>
        <p:spPr bwMode="auto">
          <a:xfrm>
            <a:off x="338919" y="7923"/>
            <a:ext cx="347980" cy="304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BD078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5D028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D028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D028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D028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D028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82603" y="139782"/>
            <a:ext cx="7077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«Институт повышения квалификации и </a:t>
            </a:r>
            <a:r>
              <a:rPr kumimoji="0" lang="ru-RU" sz="2400" b="1" i="0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двудипломного</a:t>
            </a:r>
            <a:r>
              <a:rPr kumimoji="0" lang="ru-RU" sz="2400" b="1" i="0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образования» </a:t>
            </a:r>
            <a:endParaRPr kumimoji="0" lang="ru-RU" sz="2400" b="0" i="0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8" name="Picture 3" descr="D:\Users\Пользователь\Desktop\log_aues_2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18" y="218527"/>
            <a:ext cx="1985439" cy="67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Users\Пользователь\Desktop\Фото АУЭС для презент\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554" y="171379"/>
            <a:ext cx="662325" cy="6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1638300" y="1220469"/>
            <a:ext cx="838200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Franklin Gothic Medium"/>
                <a:ea typeface="+mj-ea"/>
                <a:cs typeface="+mj-cs"/>
              </a:rPr>
              <a:t>Направления </a:t>
            </a:r>
            <a:r>
              <a:rPr kumimoji="0" lang="ru-RU" sz="2000" b="1" i="0" u="none" strike="noStrike" kern="1200" cap="all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Franklin Gothic Medium"/>
                <a:ea typeface="+mj-ea"/>
                <a:cs typeface="+mj-cs"/>
              </a:rPr>
              <a:t>двудипломного</a:t>
            </a:r>
            <a:r>
              <a:rPr kumimoji="0" 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Franklin Gothic Medium"/>
                <a:ea typeface="+mj-ea"/>
                <a:cs typeface="+mj-cs"/>
              </a:rPr>
              <a:t> образования</a:t>
            </a:r>
            <a:endParaRPr kumimoji="0" lang="ru-RU" sz="2000" b="1" i="0" u="none" strike="noStrike" kern="1200" cap="all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Franklin Gothic Medium"/>
              <a:ea typeface="+mj-ea"/>
              <a:cs typeface="+mj-cs"/>
            </a:endParaRPr>
          </a:p>
        </p:txBody>
      </p:sp>
      <p:graphicFrame>
        <p:nvGraphicFramePr>
          <p:cNvPr id="1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9408399"/>
              </p:ext>
            </p:extLst>
          </p:nvPr>
        </p:nvGraphicFramePr>
        <p:xfrm>
          <a:off x="1657350" y="2051050"/>
          <a:ext cx="7521575" cy="357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3626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965" y="166519"/>
            <a:ext cx="9234807" cy="6747456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</p:pic>
      <p:cxnSp>
        <p:nvCxnSpPr>
          <p:cNvPr id="53251" name="Прямая соединительная линия 5"/>
          <p:cNvCxnSpPr>
            <a:cxnSpLocks noChangeShapeType="1"/>
          </p:cNvCxnSpPr>
          <p:nvPr/>
        </p:nvCxnSpPr>
        <p:spPr bwMode="auto">
          <a:xfrm flipV="1">
            <a:off x="52364" y="1008587"/>
            <a:ext cx="10434406" cy="34730"/>
          </a:xfrm>
          <a:prstGeom prst="line">
            <a:avLst/>
          </a:prstGeom>
          <a:noFill/>
          <a:ln w="2857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252" name="AutoShape 8" descr="Картинки по запросу ЛОГОТИП кгу УАЛИХАНОВА ФОТО"/>
          <p:cNvSpPr>
            <a:spLocks noChangeAspect="1" noChangeArrowheads="1"/>
          </p:cNvSpPr>
          <p:nvPr/>
        </p:nvSpPr>
        <p:spPr bwMode="auto">
          <a:xfrm>
            <a:off x="164929" y="-144066"/>
            <a:ext cx="347980" cy="30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BD078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5D028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D028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D028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D028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D028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3253" name="AutoShape 10" descr="Картинки по запросу ЛОГОТИП кгу УАЛИХАНОВА ФОТО"/>
          <p:cNvSpPr>
            <a:spLocks noChangeAspect="1" noChangeArrowheads="1"/>
          </p:cNvSpPr>
          <p:nvPr/>
        </p:nvSpPr>
        <p:spPr bwMode="auto">
          <a:xfrm>
            <a:off x="338919" y="7923"/>
            <a:ext cx="347980" cy="304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BD078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5D028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D028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D028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D028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D028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82603" y="139782"/>
            <a:ext cx="7077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«Институт повышения квалификации и </a:t>
            </a:r>
            <a:r>
              <a:rPr kumimoji="0" lang="ru-RU" sz="2400" b="1" i="0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двудипломного</a:t>
            </a:r>
            <a:r>
              <a:rPr kumimoji="0" lang="ru-RU" sz="2400" b="1" i="0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образования» </a:t>
            </a:r>
            <a:endParaRPr kumimoji="0" lang="ru-RU" sz="2400" b="0" i="0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8" name="Picture 3" descr="D:\Users\Пользователь\Desktop\log_aues_2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18" y="218527"/>
            <a:ext cx="1985439" cy="67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Users\Пользователь\Desktop\Фото АУЭС для презент\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554" y="171379"/>
            <a:ext cx="662325" cy="6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 38"/>
          <p:cNvSpPr/>
          <p:nvPr/>
        </p:nvSpPr>
        <p:spPr>
          <a:xfrm>
            <a:off x="1194903" y="1025952"/>
            <a:ext cx="9119803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2000" b="1" u="sng" dirty="0">
                <a:solidFill>
                  <a:srgbClr val="800000"/>
                </a:solidFill>
                <a:latin typeface="Franklin Gothic Book"/>
              </a:rPr>
              <a:t>Центр обучения языкам и перевода</a:t>
            </a:r>
            <a:endParaRPr lang="ru-RU" altLang="ru-RU" sz="2000" b="1" u="sng" dirty="0">
              <a:solidFill>
                <a:srgbClr val="800000"/>
              </a:solidFill>
              <a:latin typeface="Franklin Gothic Book"/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1358526" y="1726010"/>
            <a:ext cx="8642350" cy="52990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2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200" dirty="0">
              <a:solidFill>
                <a:srgbClr val="000000"/>
              </a:solidFill>
              <a:latin typeface="Franklin Gothic Book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862590" y="1483916"/>
            <a:ext cx="4452117" cy="3175665"/>
          </a:xfrm>
          <a:prstGeom prst="roundRect">
            <a:avLst>
              <a:gd name="adj" fmla="val 21479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342900" lvl="0" indent="-342900" algn="ctr">
              <a:spcAft>
                <a:spcPts val="400"/>
              </a:spcAft>
              <a:defRPr/>
            </a:pPr>
            <a:r>
              <a:rPr lang="ru-RU" b="1" u="sng" dirty="0">
                <a:solidFill>
                  <a:srgbClr val="002060"/>
                </a:solidFill>
                <a:latin typeface="Franklin Gothic Book"/>
              </a:rPr>
              <a:t>Курсы английского языка</a:t>
            </a:r>
          </a:p>
          <a:p>
            <a:pPr marL="342900" lvl="0" indent="-342900" algn="just">
              <a:spcAft>
                <a:spcPts val="400"/>
              </a:spcAft>
              <a:buFontTx/>
              <a:buChar char="-"/>
              <a:defRPr/>
            </a:pPr>
            <a:r>
              <a:rPr lang="ru-RU" sz="1600" b="1" dirty="0">
                <a:solidFill>
                  <a:srgbClr val="002060"/>
                </a:solidFill>
                <a:latin typeface="Franklin Gothic Book"/>
              </a:rPr>
              <a:t>общий курс английского языка  </a:t>
            </a:r>
          </a:p>
          <a:p>
            <a:pPr lvl="0" algn="just">
              <a:spcAft>
                <a:spcPts val="40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Franklin Gothic Book"/>
              </a:rPr>
              <a:t>       (</a:t>
            </a:r>
            <a:r>
              <a:rPr lang="ru-RU" sz="1600" b="1" dirty="0" err="1">
                <a:solidFill>
                  <a:srgbClr val="002060"/>
                </a:solidFill>
                <a:latin typeface="Franklin Gothic Book"/>
              </a:rPr>
              <a:t>General</a:t>
            </a:r>
            <a:r>
              <a:rPr lang="ru-RU" sz="1600" b="1" dirty="0">
                <a:solidFill>
                  <a:srgbClr val="002060"/>
                </a:solidFill>
                <a:latin typeface="Franklin Gothic Book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Franklin Gothic Book"/>
              </a:rPr>
              <a:t>English</a:t>
            </a:r>
            <a:r>
              <a:rPr lang="ru-RU" sz="1600" b="1" dirty="0">
                <a:solidFill>
                  <a:srgbClr val="002060"/>
                </a:solidFill>
                <a:latin typeface="Franklin Gothic Book"/>
              </a:rPr>
              <a:t>, по уровням, в</a:t>
            </a:r>
          </a:p>
          <a:p>
            <a:pPr lvl="0" algn="just">
              <a:spcAft>
                <a:spcPts val="40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Franklin Gothic Book"/>
              </a:rPr>
              <a:t>       объеме 70    часов </a:t>
            </a:r>
            <a:r>
              <a:rPr lang="ru-RU" sz="1600" b="1" dirty="0" smtClean="0">
                <a:solidFill>
                  <a:srgbClr val="002060"/>
                </a:solidFill>
                <a:latin typeface="Franklin Gothic Book"/>
              </a:rPr>
              <a:t>каждый);</a:t>
            </a:r>
            <a:endParaRPr lang="ru-RU" sz="1600" b="1" dirty="0">
              <a:solidFill>
                <a:srgbClr val="002060"/>
              </a:solidFill>
              <a:latin typeface="Franklin Gothic Book"/>
            </a:endParaRPr>
          </a:p>
          <a:p>
            <a:pPr marL="285750" lvl="0" indent="-285750" algn="just">
              <a:spcAft>
                <a:spcPts val="400"/>
              </a:spcAft>
              <a:buFontTx/>
              <a:buChar char="-"/>
              <a:defRPr/>
            </a:pPr>
            <a:r>
              <a:rPr lang="ru-RU" sz="1600" b="1" dirty="0">
                <a:solidFill>
                  <a:srgbClr val="002060"/>
                </a:solidFill>
                <a:latin typeface="Franklin Gothic Book"/>
              </a:rPr>
              <a:t> деловой английский </a:t>
            </a:r>
          </a:p>
          <a:p>
            <a:pPr lvl="0" algn="just">
              <a:spcAft>
                <a:spcPts val="40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Franklin Gothic Book"/>
              </a:rPr>
              <a:t>      (</a:t>
            </a:r>
            <a:r>
              <a:rPr lang="ru-RU" sz="1600" b="1" dirty="0" err="1">
                <a:solidFill>
                  <a:srgbClr val="002060"/>
                </a:solidFill>
                <a:latin typeface="Franklin Gothic Book"/>
              </a:rPr>
              <a:t>Вusiness</a:t>
            </a:r>
            <a:r>
              <a:rPr lang="ru-RU" sz="1600" b="1" dirty="0">
                <a:solidFill>
                  <a:srgbClr val="002060"/>
                </a:solidFill>
                <a:latin typeface="Franklin Gothic Book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Franklin Gothic Book"/>
              </a:rPr>
              <a:t>English</a:t>
            </a:r>
            <a:r>
              <a:rPr lang="ru-RU" sz="1600" b="1" dirty="0">
                <a:solidFill>
                  <a:srgbClr val="002060"/>
                </a:solidFill>
                <a:latin typeface="Franklin Gothic Book"/>
              </a:rPr>
              <a:t>, 36 часов</a:t>
            </a:r>
            <a:r>
              <a:rPr lang="ru-RU" sz="1600" b="1" dirty="0" smtClean="0">
                <a:solidFill>
                  <a:srgbClr val="002060"/>
                </a:solidFill>
                <a:latin typeface="Franklin Gothic Book"/>
              </a:rPr>
              <a:t>);</a:t>
            </a:r>
            <a:endParaRPr lang="ru-RU" sz="1600" b="1" dirty="0">
              <a:solidFill>
                <a:srgbClr val="002060"/>
              </a:solidFill>
              <a:latin typeface="Franklin Gothic Book"/>
            </a:endParaRPr>
          </a:p>
          <a:p>
            <a:pPr marL="285750" lvl="0" indent="-285750" algn="just">
              <a:spcAft>
                <a:spcPts val="400"/>
              </a:spcAft>
              <a:buFontTx/>
              <a:buChar char="-"/>
              <a:defRPr/>
            </a:pPr>
            <a:r>
              <a:rPr lang="ru-RU" sz="1600" b="1" dirty="0">
                <a:solidFill>
                  <a:srgbClr val="002060"/>
                </a:solidFill>
                <a:latin typeface="Franklin Gothic Book"/>
              </a:rPr>
              <a:t>курсы по подготовке к сдачи </a:t>
            </a:r>
            <a:endParaRPr lang="ru-RU" sz="1600" b="1" dirty="0" smtClean="0">
              <a:solidFill>
                <a:srgbClr val="002060"/>
              </a:solidFill>
              <a:latin typeface="Franklin Gothic Book"/>
            </a:endParaRPr>
          </a:p>
          <a:p>
            <a:pPr lvl="0" algn="just">
              <a:spcAft>
                <a:spcPts val="40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Franklin Gothic Book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Franklin Gothic Book"/>
              </a:rPr>
              <a:t>     экзамена </a:t>
            </a:r>
            <a:r>
              <a:rPr lang="ru-RU" sz="1600" b="1" dirty="0">
                <a:solidFill>
                  <a:srgbClr val="002060"/>
                </a:solidFill>
                <a:latin typeface="Franklin Gothic Book"/>
              </a:rPr>
              <a:t>IELTS (70 часов</a:t>
            </a:r>
            <a:r>
              <a:rPr lang="ru-RU" sz="1600" b="1" dirty="0" smtClean="0">
                <a:solidFill>
                  <a:srgbClr val="002060"/>
                </a:solidFill>
                <a:latin typeface="Franklin Gothic Book"/>
              </a:rPr>
              <a:t>);</a:t>
            </a:r>
            <a:endParaRPr lang="ru-RU" sz="1600" b="1" dirty="0">
              <a:solidFill>
                <a:srgbClr val="002060"/>
              </a:solidFill>
              <a:latin typeface="Franklin Gothic Book"/>
            </a:endParaRPr>
          </a:p>
          <a:p>
            <a:pPr marL="342900" lvl="0" indent="-342900">
              <a:spcAft>
                <a:spcPts val="400"/>
              </a:spcAft>
              <a:buFontTx/>
              <a:buChar char="-"/>
              <a:defRPr/>
            </a:pPr>
            <a:r>
              <a:rPr lang="ru-RU" sz="1600" b="1" dirty="0">
                <a:solidFill>
                  <a:srgbClr val="002060"/>
                </a:solidFill>
                <a:latin typeface="Franklin Gothic Book"/>
              </a:rPr>
              <a:t>профессиональный английский язык </a:t>
            </a:r>
            <a:r>
              <a:rPr lang="ru-RU" sz="1600" b="1" dirty="0" smtClean="0">
                <a:solidFill>
                  <a:srgbClr val="002060"/>
                </a:solidFill>
                <a:latin typeface="Franklin Gothic Book"/>
              </a:rPr>
              <a:t>для специалистов </a:t>
            </a:r>
            <a:r>
              <a:rPr lang="ru-RU" sz="1600" b="1" dirty="0">
                <a:solidFill>
                  <a:srgbClr val="002060"/>
                </a:solidFill>
                <a:latin typeface="Franklin Gothic Book"/>
              </a:rPr>
              <a:t>по отраслям </a:t>
            </a:r>
            <a:r>
              <a:rPr lang="ru-RU" sz="1600" b="1" dirty="0" smtClean="0">
                <a:solidFill>
                  <a:srgbClr val="002060"/>
                </a:solidFill>
                <a:latin typeface="Franklin Gothic Book"/>
              </a:rPr>
              <a:t>(36 час.</a:t>
            </a:r>
            <a:r>
              <a:rPr lang="ru-RU" b="1" dirty="0" smtClean="0">
                <a:solidFill>
                  <a:srgbClr val="002060"/>
                </a:solidFill>
                <a:latin typeface="Franklin Gothic Book"/>
              </a:rPr>
              <a:t>)</a:t>
            </a:r>
            <a:endParaRPr lang="ru-RU" b="1" dirty="0">
              <a:solidFill>
                <a:srgbClr val="002060"/>
              </a:solidFill>
              <a:latin typeface="Franklin Gothic Book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194904" y="4375547"/>
            <a:ext cx="4464461" cy="246975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lvl="0" algn="just">
              <a:spcBef>
                <a:spcPts val="800"/>
              </a:spcBef>
              <a:spcAft>
                <a:spcPts val="600"/>
              </a:spcAft>
              <a:defRPr/>
            </a:pPr>
            <a:endParaRPr lang="ru-RU" b="1" u="sng" dirty="0" smtClean="0">
              <a:solidFill>
                <a:srgbClr val="002060"/>
              </a:solidFill>
              <a:latin typeface="Franklin Gothic Book"/>
            </a:endParaRPr>
          </a:p>
          <a:p>
            <a:pPr lvl="0" algn="just">
              <a:spcAft>
                <a:spcPts val="400"/>
              </a:spcAft>
              <a:defRPr/>
            </a:pPr>
            <a:r>
              <a:rPr lang="ru-RU" b="1" u="sng" dirty="0" smtClean="0">
                <a:solidFill>
                  <a:srgbClr val="002060"/>
                </a:solidFill>
                <a:latin typeface="Franklin Gothic Book"/>
              </a:rPr>
              <a:t>Курсы </a:t>
            </a:r>
            <a:r>
              <a:rPr lang="ru-RU" b="1" u="sng" dirty="0">
                <a:solidFill>
                  <a:srgbClr val="002060"/>
                </a:solidFill>
                <a:latin typeface="Franklin Gothic Book"/>
              </a:rPr>
              <a:t>русского языка</a:t>
            </a:r>
          </a:p>
          <a:p>
            <a:pPr marL="342900" lvl="0" indent="-342900" algn="just">
              <a:spcAft>
                <a:spcPts val="40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Franklin Gothic Book"/>
              </a:rPr>
              <a:t>- русский </a:t>
            </a:r>
            <a:r>
              <a:rPr lang="ru-RU" sz="1600" b="1" dirty="0">
                <a:solidFill>
                  <a:srgbClr val="002060"/>
                </a:solidFill>
                <a:latin typeface="Franklin Gothic Book"/>
              </a:rPr>
              <a:t>язык для иностранных граждан </a:t>
            </a:r>
          </a:p>
          <a:p>
            <a:pPr marL="342900" lvl="0" indent="-342900" algn="just">
              <a:spcAft>
                <a:spcPts val="40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Franklin Gothic Book"/>
              </a:rPr>
              <a:t>(по уровням, в объеме 70 часов </a:t>
            </a:r>
            <a:r>
              <a:rPr lang="ru-RU" sz="1600" b="1" dirty="0" smtClean="0">
                <a:solidFill>
                  <a:srgbClr val="002060"/>
                </a:solidFill>
                <a:latin typeface="Franklin Gothic Book"/>
              </a:rPr>
              <a:t>каждый); </a:t>
            </a:r>
            <a:endParaRPr lang="ru-RU" sz="1600" b="1" dirty="0">
              <a:solidFill>
                <a:srgbClr val="002060"/>
              </a:solidFill>
              <a:latin typeface="Franklin Gothic Book"/>
            </a:endParaRPr>
          </a:p>
          <a:p>
            <a:pPr marL="342900" lvl="0" indent="-342900">
              <a:spcAft>
                <a:spcPts val="40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Franklin Gothic Book"/>
              </a:rPr>
              <a:t>- русский </a:t>
            </a:r>
            <a:r>
              <a:rPr lang="ru-RU" sz="1600" b="1" dirty="0">
                <a:solidFill>
                  <a:srgbClr val="002060"/>
                </a:solidFill>
                <a:latin typeface="Franklin Gothic Book"/>
              </a:rPr>
              <a:t>язык для </a:t>
            </a:r>
            <a:r>
              <a:rPr lang="ru-RU" sz="1600" b="1" dirty="0" err="1">
                <a:solidFill>
                  <a:srgbClr val="002060"/>
                </a:solidFill>
                <a:latin typeface="Franklin Gothic Book"/>
              </a:rPr>
              <a:t>оралманов</a:t>
            </a:r>
            <a:r>
              <a:rPr lang="ru-RU" sz="1600" b="1" dirty="0">
                <a:solidFill>
                  <a:srgbClr val="002060"/>
                </a:solidFill>
                <a:latin typeface="Franklin Gothic Book"/>
              </a:rPr>
              <a:t> (по уровням, в </a:t>
            </a:r>
            <a:r>
              <a:rPr lang="ru-RU" sz="1600" b="1" dirty="0" smtClean="0">
                <a:solidFill>
                  <a:srgbClr val="002060"/>
                </a:solidFill>
                <a:latin typeface="Franklin Gothic Book"/>
              </a:rPr>
              <a:t>объеме </a:t>
            </a:r>
            <a:r>
              <a:rPr lang="ru-RU" sz="1600" b="1" dirty="0">
                <a:solidFill>
                  <a:srgbClr val="002060"/>
                </a:solidFill>
                <a:latin typeface="Franklin Gothic Book"/>
              </a:rPr>
              <a:t>70 часов каждый уровень</a:t>
            </a:r>
            <a:r>
              <a:rPr lang="ru-RU" sz="1600" b="1" dirty="0" smtClean="0">
                <a:solidFill>
                  <a:srgbClr val="002060"/>
                </a:solidFill>
                <a:latin typeface="Franklin Gothic Book"/>
              </a:rPr>
              <a:t>);</a:t>
            </a:r>
            <a:endParaRPr lang="ru-RU" sz="1600" b="1" dirty="0">
              <a:solidFill>
                <a:srgbClr val="002060"/>
              </a:solidFill>
              <a:latin typeface="Franklin Gothic Book"/>
            </a:endParaRPr>
          </a:p>
          <a:p>
            <a:pPr marL="342900" lvl="0" indent="-342900" algn="just">
              <a:spcAft>
                <a:spcPts val="40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Franklin Gothic Book"/>
              </a:rPr>
              <a:t>- русский </a:t>
            </a:r>
            <a:r>
              <a:rPr lang="ru-RU" sz="1600" b="1" dirty="0">
                <a:solidFill>
                  <a:srgbClr val="002060"/>
                </a:solidFill>
                <a:latin typeface="Franklin Gothic Book"/>
              </a:rPr>
              <a:t>язык для бизнеса (36 часов</a:t>
            </a:r>
            <a:r>
              <a:rPr lang="ru-RU" sz="1600" b="1" dirty="0" smtClean="0">
                <a:solidFill>
                  <a:srgbClr val="002060"/>
                </a:solidFill>
                <a:latin typeface="Franklin Gothic Book"/>
              </a:rPr>
              <a:t>);</a:t>
            </a:r>
            <a:endParaRPr lang="ru-RU" sz="1600" b="1" dirty="0">
              <a:solidFill>
                <a:srgbClr val="002060"/>
              </a:solidFill>
              <a:latin typeface="Franklin Gothic Book"/>
            </a:endParaRPr>
          </a:p>
          <a:p>
            <a:pPr marL="342900" lvl="0" indent="-342900" algn="just">
              <a:spcAft>
                <a:spcPts val="40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Franklin Gothic Book"/>
              </a:rPr>
              <a:t>- профессиональный </a:t>
            </a:r>
            <a:r>
              <a:rPr lang="ru-RU" sz="1600" b="1" dirty="0">
                <a:solidFill>
                  <a:srgbClr val="002060"/>
                </a:solidFill>
                <a:latin typeface="Franklin Gothic Book"/>
              </a:rPr>
              <a:t>русский язык для специалистов по отраслям (36 часов</a:t>
            </a:r>
            <a:r>
              <a:rPr lang="ru-RU" sz="1600" b="1" dirty="0" smtClean="0">
                <a:solidFill>
                  <a:srgbClr val="002060"/>
                </a:solidFill>
                <a:latin typeface="Franklin Gothic Book"/>
              </a:rPr>
              <a:t>).</a:t>
            </a:r>
            <a:endParaRPr lang="ru-RU" sz="1600" b="1" dirty="0">
              <a:solidFill>
                <a:srgbClr val="002060"/>
              </a:solidFill>
              <a:latin typeface="Franklin Gothic Book"/>
            </a:endParaRPr>
          </a:p>
          <a:p>
            <a:pPr marL="342900" lvl="0" indent="-342900" algn="ctr">
              <a:spcBef>
                <a:spcPts val="800"/>
              </a:spcBef>
              <a:defRPr/>
            </a:pPr>
            <a:endParaRPr lang="ru-RU" sz="1400" b="1" dirty="0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194905" y="1483916"/>
            <a:ext cx="4464461" cy="283448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lvl="0">
              <a:spcBef>
                <a:spcPts val="800"/>
              </a:spcBef>
              <a:spcAft>
                <a:spcPts val="600"/>
              </a:spcAft>
              <a:defRPr/>
            </a:pPr>
            <a:r>
              <a:rPr lang="ru-RU" b="1" u="sng" dirty="0">
                <a:solidFill>
                  <a:srgbClr val="002060"/>
                </a:solidFill>
                <a:latin typeface="Franklin Gothic Book"/>
              </a:rPr>
              <a:t>Курсы казахского языка</a:t>
            </a:r>
          </a:p>
          <a:p>
            <a:pPr marL="342900" lvl="0" indent="-342900">
              <a:spcAft>
                <a:spcPts val="400"/>
              </a:spcAft>
              <a:buFontTx/>
              <a:buChar char="-"/>
              <a:defRPr/>
            </a:pPr>
            <a:r>
              <a:rPr lang="ru-RU" sz="1600" b="1" dirty="0">
                <a:solidFill>
                  <a:srgbClr val="002060"/>
                </a:solidFill>
                <a:latin typeface="Franklin Gothic Book"/>
              </a:rPr>
              <a:t>общий курс казахского языка </a:t>
            </a:r>
          </a:p>
          <a:p>
            <a:pPr lvl="0">
              <a:spcAft>
                <a:spcPts val="40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Franklin Gothic Book"/>
              </a:rPr>
              <a:t>      </a:t>
            </a:r>
            <a:r>
              <a:rPr lang="ru-RU" sz="1600" b="1" dirty="0">
                <a:solidFill>
                  <a:srgbClr val="002060"/>
                </a:solidFill>
                <a:latin typeface="Franklin Gothic Book"/>
              </a:rPr>
              <a:t>(по уровням, в объеме 70 часов каждый </a:t>
            </a:r>
            <a:r>
              <a:rPr lang="ru-RU" sz="1600" b="1" dirty="0" smtClean="0">
                <a:solidFill>
                  <a:srgbClr val="002060"/>
                </a:solidFill>
                <a:latin typeface="Franklin Gothic Book"/>
              </a:rPr>
              <a:t>;</a:t>
            </a:r>
            <a:endParaRPr lang="ru-RU" sz="1600" b="1" dirty="0">
              <a:solidFill>
                <a:srgbClr val="002060"/>
              </a:solidFill>
              <a:latin typeface="Franklin Gothic Book"/>
            </a:endParaRPr>
          </a:p>
          <a:p>
            <a:pPr marL="342900" lvl="0" indent="-342900">
              <a:spcAft>
                <a:spcPts val="40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Franklin Gothic Book"/>
              </a:rPr>
              <a:t>-    профессиональный казахский язык </a:t>
            </a:r>
            <a:r>
              <a:rPr lang="ru-RU" sz="1600" b="1" dirty="0" smtClean="0">
                <a:solidFill>
                  <a:srgbClr val="002060"/>
                </a:solidFill>
                <a:latin typeface="Franklin Gothic Book"/>
              </a:rPr>
              <a:t> для </a:t>
            </a:r>
            <a:endParaRPr lang="ru-RU" sz="1600" b="1" dirty="0">
              <a:solidFill>
                <a:srgbClr val="002060"/>
              </a:solidFill>
              <a:latin typeface="Franklin Gothic Book"/>
            </a:endParaRPr>
          </a:p>
          <a:p>
            <a:pPr marL="342900" lvl="0" indent="-342900">
              <a:spcAft>
                <a:spcPts val="40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Franklin Gothic Book"/>
              </a:rPr>
              <a:t>     специалистов по отраслям (36 часов</a:t>
            </a:r>
            <a:r>
              <a:rPr lang="ru-RU" sz="1600" b="1" dirty="0" smtClean="0">
                <a:solidFill>
                  <a:srgbClr val="002060"/>
                </a:solidFill>
                <a:latin typeface="Franklin Gothic Book"/>
              </a:rPr>
              <a:t>);</a:t>
            </a:r>
            <a:endParaRPr lang="ru-RU" sz="1600" b="1" dirty="0">
              <a:solidFill>
                <a:srgbClr val="002060"/>
              </a:solidFill>
              <a:latin typeface="Franklin Gothic Book"/>
            </a:endParaRPr>
          </a:p>
          <a:p>
            <a:pPr marL="342900" lvl="0" indent="-342900">
              <a:spcAft>
                <a:spcPts val="400"/>
              </a:spcAft>
              <a:buFontTx/>
              <a:buChar char="-"/>
              <a:defRPr/>
            </a:pPr>
            <a:r>
              <a:rPr lang="ru-RU" sz="1600" b="1" dirty="0">
                <a:solidFill>
                  <a:srgbClr val="002060"/>
                </a:solidFill>
                <a:latin typeface="Franklin Gothic Book"/>
              </a:rPr>
              <a:t>делопроизводство на казахском языке </a:t>
            </a:r>
          </a:p>
          <a:p>
            <a:pPr lvl="0">
              <a:spcAft>
                <a:spcPts val="40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Franklin Gothic Book"/>
              </a:rPr>
              <a:t>       (</a:t>
            </a:r>
            <a:r>
              <a:rPr lang="ru-RU" sz="1600" b="1" dirty="0">
                <a:solidFill>
                  <a:srgbClr val="002060"/>
                </a:solidFill>
                <a:latin typeface="Franklin Gothic Book"/>
              </a:rPr>
              <a:t>36 часов</a:t>
            </a:r>
            <a:r>
              <a:rPr lang="ru-RU" sz="1600" b="1" dirty="0" smtClean="0">
                <a:solidFill>
                  <a:srgbClr val="002060"/>
                </a:solidFill>
                <a:latin typeface="Franklin Gothic Book"/>
              </a:rPr>
              <a:t>);</a:t>
            </a:r>
            <a:endParaRPr lang="ru-RU" sz="1600" b="1" dirty="0">
              <a:solidFill>
                <a:srgbClr val="002060"/>
              </a:solidFill>
              <a:latin typeface="Franklin Gothic Book"/>
            </a:endParaRPr>
          </a:p>
          <a:p>
            <a:pPr marL="285750" lvl="0" indent="-285750">
              <a:spcAft>
                <a:spcPts val="400"/>
              </a:spcAft>
              <a:buFontTx/>
              <a:buChar char="-"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Franklin Gothic Book"/>
              </a:rPr>
              <a:t>казахский </a:t>
            </a:r>
            <a:r>
              <a:rPr lang="ru-RU" sz="1600" b="1" dirty="0">
                <a:solidFill>
                  <a:srgbClr val="002060"/>
                </a:solidFill>
                <a:latin typeface="Franklin Gothic Book"/>
              </a:rPr>
              <a:t>для бизнеса (36 часов</a:t>
            </a:r>
            <a:r>
              <a:rPr lang="ru-RU" sz="1600" b="1" dirty="0" smtClean="0">
                <a:solidFill>
                  <a:srgbClr val="002060"/>
                </a:solidFill>
                <a:latin typeface="Franklin Gothic Book"/>
              </a:rPr>
              <a:t>);</a:t>
            </a:r>
            <a:endParaRPr lang="ru-RU" sz="1600" b="1" dirty="0">
              <a:solidFill>
                <a:srgbClr val="002060"/>
              </a:solidFill>
              <a:latin typeface="Franklin Gothic Book"/>
            </a:endParaRPr>
          </a:p>
          <a:p>
            <a:pPr lvl="0">
              <a:spcAft>
                <a:spcPts val="40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Franklin Gothic Book"/>
              </a:rPr>
              <a:t>-    о</a:t>
            </a:r>
            <a:r>
              <a:rPr lang="ru-RU" sz="1600" b="1" dirty="0">
                <a:solidFill>
                  <a:srgbClr val="002060"/>
                </a:solidFill>
                <a:latin typeface="Franklin Gothic Book"/>
              </a:rPr>
              <a:t>бучение по системе КАЗТЕСТ (70 часов)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862590" y="4720233"/>
            <a:ext cx="4464461" cy="212506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342900" lvl="0" indent="-342900" algn="ctr">
              <a:spcAft>
                <a:spcPts val="400"/>
              </a:spcAft>
              <a:defRPr/>
            </a:pPr>
            <a:r>
              <a:rPr lang="ru-RU" b="1" u="sng" dirty="0">
                <a:solidFill>
                  <a:srgbClr val="002060"/>
                </a:solidFill>
                <a:latin typeface="Franklin Gothic Book"/>
              </a:rPr>
              <a:t>Курсы немецкого языка</a:t>
            </a:r>
          </a:p>
          <a:p>
            <a:pPr marL="342900" lvl="0" indent="-342900" algn="just">
              <a:spcAft>
                <a:spcPts val="400"/>
              </a:spcAft>
              <a:buFontTx/>
              <a:buChar char="-"/>
              <a:defRPr/>
            </a:pPr>
            <a:r>
              <a:rPr lang="ru-RU" sz="1600" b="1" dirty="0">
                <a:solidFill>
                  <a:srgbClr val="002060"/>
                </a:solidFill>
                <a:latin typeface="Franklin Gothic Book"/>
              </a:rPr>
              <a:t>общий курс немецкого языка (</a:t>
            </a:r>
          </a:p>
          <a:p>
            <a:pPr lvl="0" algn="just">
              <a:spcAft>
                <a:spcPts val="40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Franklin Gothic Book"/>
              </a:rPr>
              <a:t>        по уровням, 70 часов каждый уровень)</a:t>
            </a:r>
          </a:p>
          <a:p>
            <a:pPr marL="285750" lvl="0" indent="-285750" algn="just">
              <a:spcAft>
                <a:spcPts val="400"/>
              </a:spcAft>
              <a:buFontTx/>
              <a:buChar char="-"/>
              <a:defRPr/>
            </a:pPr>
            <a:r>
              <a:rPr lang="ru-RU" sz="1600" b="1" dirty="0">
                <a:solidFill>
                  <a:srgbClr val="002060"/>
                </a:solidFill>
                <a:latin typeface="Franklin Gothic Book"/>
              </a:rPr>
              <a:t>профессиональный немецкий язык для специалистов по отраслям (36 часов</a:t>
            </a:r>
            <a:r>
              <a:rPr lang="ru-RU" sz="1600" b="1" dirty="0" smtClean="0">
                <a:solidFill>
                  <a:srgbClr val="002060"/>
                </a:solidFill>
                <a:latin typeface="Franklin Gothic Book"/>
              </a:rPr>
              <a:t>)</a:t>
            </a:r>
            <a:r>
              <a:rPr lang="ru-RU" b="1" u="sng" dirty="0" smtClean="0">
                <a:solidFill>
                  <a:srgbClr val="002060"/>
                </a:solidFill>
                <a:latin typeface="Franklin Gothic Book"/>
              </a:rPr>
              <a:t>     </a:t>
            </a:r>
          </a:p>
          <a:p>
            <a:pPr lvl="0" algn="just">
              <a:defRPr/>
            </a:pPr>
            <a:r>
              <a:rPr lang="ru-RU" b="1" dirty="0">
                <a:solidFill>
                  <a:srgbClr val="002060"/>
                </a:solidFill>
                <a:latin typeface="Franklin Gothic Book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Franklin Gothic Book"/>
              </a:rPr>
              <a:t>   </a:t>
            </a:r>
            <a:r>
              <a:rPr lang="ru-RU" b="1" u="sng" dirty="0" smtClean="0">
                <a:solidFill>
                  <a:srgbClr val="002060"/>
                </a:solidFill>
                <a:latin typeface="Franklin Gothic Book"/>
              </a:rPr>
              <a:t> Курсы корейского и китайского</a:t>
            </a:r>
          </a:p>
          <a:p>
            <a:pPr lvl="0" algn="just">
              <a:defRPr/>
            </a:pPr>
            <a:r>
              <a:rPr lang="ru-RU" b="1" u="sng" dirty="0">
                <a:solidFill>
                  <a:srgbClr val="002060"/>
                </a:solidFill>
                <a:latin typeface="Franklin Gothic Book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Franklin Gothic Book"/>
              </a:rPr>
              <a:t>    </a:t>
            </a:r>
            <a:r>
              <a:rPr lang="ru-RU" b="1" u="sng" dirty="0" smtClean="0">
                <a:solidFill>
                  <a:srgbClr val="002060"/>
                </a:solidFill>
                <a:latin typeface="Franklin Gothic Book"/>
              </a:rPr>
              <a:t>языков  (</a:t>
            </a:r>
            <a:r>
              <a:rPr lang="ru-RU" sz="1600" b="1" dirty="0" smtClean="0">
                <a:solidFill>
                  <a:srgbClr val="002060"/>
                </a:solidFill>
                <a:latin typeface="Franklin Gothic Book"/>
              </a:rPr>
              <a:t>72 часа) </a:t>
            </a:r>
            <a:endParaRPr lang="en-US" sz="1600" b="1" dirty="0">
              <a:solidFill>
                <a:srgbClr val="002060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66566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150" y="8052"/>
            <a:ext cx="9234807" cy="6747456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</p:pic>
      <p:cxnSp>
        <p:nvCxnSpPr>
          <p:cNvPr id="53251" name="Прямая соединительная линия 5"/>
          <p:cNvCxnSpPr>
            <a:cxnSpLocks noChangeShapeType="1"/>
          </p:cNvCxnSpPr>
          <p:nvPr/>
        </p:nvCxnSpPr>
        <p:spPr bwMode="auto">
          <a:xfrm flipV="1">
            <a:off x="52364" y="1008587"/>
            <a:ext cx="10434406" cy="34730"/>
          </a:xfrm>
          <a:prstGeom prst="line">
            <a:avLst/>
          </a:prstGeom>
          <a:noFill/>
          <a:ln w="2857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252" name="AutoShape 8" descr="Картинки по запросу ЛОГОТИП кгу УАЛИХАНОВА ФОТО"/>
          <p:cNvSpPr>
            <a:spLocks noChangeAspect="1" noChangeArrowheads="1"/>
          </p:cNvSpPr>
          <p:nvPr/>
        </p:nvSpPr>
        <p:spPr bwMode="auto">
          <a:xfrm>
            <a:off x="164929" y="-144066"/>
            <a:ext cx="347980" cy="30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BD078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5D028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D028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D028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D028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D028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3253" name="AutoShape 10" descr="Картинки по запросу ЛОГОТИП кгу УАЛИХАНОВА ФОТО"/>
          <p:cNvSpPr>
            <a:spLocks noChangeAspect="1" noChangeArrowheads="1"/>
          </p:cNvSpPr>
          <p:nvPr/>
        </p:nvSpPr>
        <p:spPr bwMode="auto">
          <a:xfrm>
            <a:off x="338919" y="7923"/>
            <a:ext cx="347980" cy="304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BD078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5D028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D028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D028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D028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D028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82603" y="139782"/>
            <a:ext cx="7077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«Институт повышения квалификации и </a:t>
            </a:r>
            <a:r>
              <a:rPr kumimoji="0" lang="ru-RU" sz="2400" b="1" i="0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двудипломного</a:t>
            </a:r>
            <a:r>
              <a:rPr kumimoji="0" lang="ru-RU" sz="2400" b="1" i="0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образования» </a:t>
            </a:r>
            <a:endParaRPr kumimoji="0" lang="ru-RU" sz="2400" b="0" i="0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8" name="Picture 3" descr="D:\Users\Пользователь\Desktop\log_aues_2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18" y="218527"/>
            <a:ext cx="1985439" cy="67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Users\Пользователь\Desktop\Фото АУЭС для презент\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554" y="171379"/>
            <a:ext cx="662325" cy="6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Объект 2"/>
          <p:cNvSpPr txBox="1">
            <a:spLocks/>
          </p:cNvSpPr>
          <p:nvPr/>
        </p:nvSpPr>
        <p:spPr>
          <a:xfrm>
            <a:off x="1358526" y="1726010"/>
            <a:ext cx="8642350" cy="52990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2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200" dirty="0">
              <a:solidFill>
                <a:srgbClr val="000000"/>
              </a:solidFill>
              <a:latin typeface="Franklin Gothic Book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2634234" y="1043317"/>
            <a:ext cx="6172200" cy="560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kk-KZ" altLang="ru-RU" sz="2000" b="1" smtClean="0">
                <a:solidFill>
                  <a:srgbClr val="095085"/>
                </a:solidFill>
                <a:latin typeface="Arial Black" panose="020B0A04020102020204" pitchFamily="34" charset="0"/>
              </a:rPr>
              <a:t> </a:t>
            </a:r>
            <a:r>
              <a:rPr lang="kk-KZ" altLang="ru-RU" sz="1800" b="1" smtClean="0">
                <a:solidFill>
                  <a:srgbClr val="800000"/>
                </a:solidFill>
                <a:latin typeface="Arial Black" panose="020B0A04020102020204" pitchFamily="34" charset="0"/>
              </a:rPr>
              <a:t>МАТЕРИАЛЬНО-ТЕХНИЧЕСКАЯ БАЗА</a:t>
            </a:r>
            <a:r>
              <a:rPr lang="kk-KZ" altLang="ru-RU" sz="2000" b="1" smtClean="0">
                <a:solidFill>
                  <a:srgbClr val="095085"/>
                </a:solidFill>
                <a:latin typeface="Arial Black" panose="020B0A04020102020204" pitchFamily="34" charset="0"/>
              </a:rPr>
              <a:t>	</a:t>
            </a:r>
            <a:endParaRPr lang="ru-RU" altLang="ru-RU" sz="2000" b="1" dirty="0" smtClean="0">
              <a:solidFill>
                <a:srgbClr val="095085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1696256642"/>
              </p:ext>
            </p:extLst>
          </p:nvPr>
        </p:nvGraphicFramePr>
        <p:xfrm>
          <a:off x="215764" y="1393204"/>
          <a:ext cx="3390900" cy="5564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3771899" y="1527678"/>
            <a:ext cx="5233315" cy="47853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lIns="272704" tIns="55880" rIns="55880" bIns="55880" spcCol="1270" anchor="ctr"/>
          <a:lstStyle/>
          <a:p>
            <a:pPr marL="0" marR="0" lvl="0" indent="0" defTabSz="9779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kk-KZ" sz="16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779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Общая </a:t>
            </a:r>
            <a:r>
              <a:rPr kumimoji="0" lang="kk-KZ" sz="20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площадь </a:t>
            </a:r>
            <a:r>
              <a:rPr kumimoji="0" lang="kk-KZ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помещений  </a:t>
            </a:r>
            <a:r>
              <a:rPr kumimoji="0" lang="kk-KZ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140 </a:t>
            </a:r>
            <a:r>
              <a:rPr kumimoji="0" lang="kk-KZ" sz="2000" b="1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кв.м. </a:t>
            </a:r>
            <a:r>
              <a:rPr kumimoji="0" lang="kk-KZ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</a:t>
            </a:r>
            <a:r>
              <a:rPr kumimoji="0" lang="kk-KZ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</a:t>
            </a:r>
            <a:r>
              <a:rPr kumimoji="0" lang="kk-KZ" sz="20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т.ч</a:t>
            </a:r>
            <a:r>
              <a:rPr kumimoji="0" lang="kk-KZ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285750" marR="0" lvl="0" indent="-285750" defTabSz="9779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kk-KZ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офисных помещений:</a:t>
            </a:r>
          </a:p>
          <a:p>
            <a:pPr marL="285750" marR="0" lvl="0" indent="-14288" defTabSz="9779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kk-KZ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количество  			 </a:t>
            </a:r>
            <a:r>
              <a:rPr kumimoji="0" lang="kk-KZ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  <a:p>
            <a:pPr marL="285750" marR="0" lvl="0" indent="-14288" defTabSz="9779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kk-KZ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площадь, кв.м. </a:t>
            </a:r>
            <a:r>
              <a:rPr kumimoji="0" lang="kk-KZ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   </a:t>
            </a:r>
            <a:r>
              <a:rPr kumimoji="0" lang="kk-KZ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48 </a:t>
            </a:r>
            <a:r>
              <a:rPr kumimoji="0" lang="kk-KZ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kk-KZ" sz="18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71462" marR="0" lvl="0" indent="0" defTabSz="9779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k-KZ" sz="18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defTabSz="9779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kk-KZ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учебных аудиторий</a:t>
            </a:r>
          </a:p>
          <a:p>
            <a:pPr marL="285750" marR="0" lvl="0" indent="-285750" defTabSz="9779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kk-KZ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количество	 		</a:t>
            </a:r>
            <a:r>
              <a:rPr kumimoji="0" lang="kk-KZ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</a:t>
            </a:r>
          </a:p>
          <a:p>
            <a:pPr marL="285750" marR="0" lvl="0" indent="-285750" defTabSz="9779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Char char="-"/>
              <a:tabLst/>
              <a:defRPr/>
            </a:pPr>
            <a:r>
              <a:rPr kumimoji="0" lang="kk-KZ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площадь, кв.м.</a:t>
            </a:r>
            <a:r>
              <a:rPr kumimoji="0" lang="kk-KZ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                  76</a:t>
            </a:r>
          </a:p>
          <a:p>
            <a:pPr marL="285750" marR="0" lvl="0" indent="-285750" defTabSz="9779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Char char="-"/>
              <a:tabLst/>
              <a:defRPr/>
            </a:pPr>
            <a:r>
              <a:rPr kumimoji="0" lang="kk-KZ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сервисного помещения, кв.м.            </a:t>
            </a:r>
            <a:r>
              <a:rPr kumimoji="0" lang="kk-KZ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  </a:t>
            </a:r>
            <a:endParaRPr kumimoji="0" lang="kk-KZ" sz="18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779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учебно, научно-исследовательских    лабораторий</a:t>
            </a:r>
            <a:r>
              <a:rPr kumimoji="0" lang="kk-KZ" sz="18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kk-KZ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центров                                </a:t>
            </a:r>
            <a:r>
              <a:rPr kumimoji="0" lang="kk-KZ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  <a:endParaRPr kumimoji="0" lang="kk-KZ" sz="1800" b="1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779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мультимедийного оборудования	</a:t>
            </a:r>
            <a:r>
              <a:rPr kumimoji="0" lang="kk-KZ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kk-KZ" sz="1800" b="1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779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8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компьютеров </a:t>
            </a:r>
            <a:r>
              <a:rPr kumimoji="0" lang="kk-KZ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</a:t>
            </a:r>
            <a:r>
              <a:rPr kumimoji="0" lang="kk-KZ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  <a:endParaRPr kumimoji="0" lang="kk-KZ" sz="1800" b="1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779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kk-KZ" sz="1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779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Объект 1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114379" y="5175250"/>
            <a:ext cx="1259357" cy="1137803"/>
          </a:xfrm>
          <a:prstGeom prst="rect">
            <a:avLst/>
          </a:prstGeom>
        </p:spPr>
      </p:pic>
      <p:pic>
        <p:nvPicPr>
          <p:cNvPr id="21" name="Рисунок 7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067800" y="1643581"/>
            <a:ext cx="1305936" cy="979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064" y="2904723"/>
            <a:ext cx="1235842" cy="1058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4141593"/>
            <a:ext cx="1236725" cy="865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343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object 3"/>
          <p:cNvSpPr>
            <a:spLocks/>
          </p:cNvSpPr>
          <p:nvPr/>
        </p:nvSpPr>
        <p:spPr bwMode="auto">
          <a:xfrm>
            <a:off x="155974" y="906368"/>
            <a:ext cx="10111357" cy="0"/>
          </a:xfrm>
          <a:custGeom>
            <a:avLst/>
            <a:gdLst>
              <a:gd name="T0" fmla="*/ 0 w 8856345"/>
              <a:gd name="T1" fmla="*/ 8866152 w 885634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8856345">
                <a:moveTo>
                  <a:pt x="0" y="0"/>
                </a:moveTo>
                <a:lnTo>
                  <a:pt x="8855976" y="0"/>
                </a:lnTo>
              </a:path>
            </a:pathLst>
          </a:custGeom>
          <a:noFill/>
          <a:ln w="19050">
            <a:solidFill>
              <a:srgbClr val="497DB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28987" y="1051252"/>
            <a:ext cx="4849971" cy="290464"/>
          </a:xfrm>
        </p:spPr>
        <p:txBody>
          <a:bodyPr tIns="13335" rtlCol="0"/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1800" dirty="0">
                <a:solidFill>
                  <a:srgbClr val="800000"/>
                </a:solidFill>
                <a:latin typeface="Arial Black" panose="020B0A04020102020204" pitchFamily="34" charset="0"/>
              </a:rPr>
              <a:t>КАДРОВЫЙ</a:t>
            </a:r>
            <a:r>
              <a:rPr sz="1800" spc="-65" dirty="0">
                <a:solidFill>
                  <a:srgbClr val="800000"/>
                </a:solidFill>
                <a:latin typeface="Arial Black" panose="020B0A04020102020204" pitchFamily="34" charset="0"/>
              </a:rPr>
              <a:t> </a:t>
            </a:r>
            <a:r>
              <a:rPr sz="1800" dirty="0">
                <a:solidFill>
                  <a:srgbClr val="800000"/>
                </a:solidFill>
                <a:latin typeface="Arial Black" panose="020B0A04020102020204" pitchFamily="34" charset="0"/>
              </a:rPr>
              <a:t>ПОТЕНЦИАЛ</a:t>
            </a:r>
          </a:p>
        </p:txBody>
      </p:sp>
      <p:sp>
        <p:nvSpPr>
          <p:cNvPr id="55309" name="object 7"/>
          <p:cNvSpPr>
            <a:spLocks noChangeArrowheads="1"/>
          </p:cNvSpPr>
          <p:nvPr/>
        </p:nvSpPr>
        <p:spPr bwMode="auto">
          <a:xfrm>
            <a:off x="4519058" y="1414942"/>
            <a:ext cx="574529" cy="50389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pic>
        <p:nvPicPr>
          <p:cNvPr id="48" name="Picture 3" descr="D:\Users\Пользователь\Desktop\log_aues_2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98" y="221450"/>
            <a:ext cx="1637459" cy="55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8" descr="D:\Users\Пользователь\Desktop\Фото АУЭС для презент\24.jp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215" y="215584"/>
            <a:ext cx="555463" cy="55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bject 48"/>
          <p:cNvSpPr>
            <a:spLocks/>
          </p:cNvSpPr>
          <p:nvPr/>
        </p:nvSpPr>
        <p:spPr bwMode="auto">
          <a:xfrm>
            <a:off x="151211" y="1513519"/>
            <a:ext cx="4038600" cy="613472"/>
          </a:xfrm>
          <a:custGeom>
            <a:avLst/>
            <a:gdLst>
              <a:gd name="T0" fmla="*/ 0 w 3676650"/>
              <a:gd name="T1" fmla="*/ 356793 h 339089"/>
              <a:gd name="T2" fmla="*/ 3676396 w 3676650"/>
              <a:gd name="T3" fmla="*/ 356793 h 339089"/>
              <a:gd name="T4" fmla="*/ 3676396 w 3676650"/>
              <a:gd name="T5" fmla="*/ 0 h 339089"/>
              <a:gd name="T6" fmla="*/ 0 w 3676650"/>
              <a:gd name="T7" fmla="*/ 0 h 339089"/>
              <a:gd name="T8" fmla="*/ 0 w 3676650"/>
              <a:gd name="T9" fmla="*/ 356793 h 3390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76650" h="339089">
                <a:moveTo>
                  <a:pt x="0" y="338556"/>
                </a:moveTo>
                <a:lnTo>
                  <a:pt x="3676396" y="338556"/>
                </a:lnTo>
                <a:lnTo>
                  <a:pt x="3676396" y="0"/>
                </a:lnTo>
                <a:lnTo>
                  <a:pt x="0" y="0"/>
                </a:lnTo>
                <a:lnTo>
                  <a:pt x="0" y="33855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Административно-управленческий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персонал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48"/>
          <p:cNvSpPr>
            <a:spLocks/>
          </p:cNvSpPr>
          <p:nvPr/>
        </p:nvSpPr>
        <p:spPr bwMode="auto">
          <a:xfrm>
            <a:off x="5187983" y="1513519"/>
            <a:ext cx="5027105" cy="306736"/>
          </a:xfrm>
          <a:custGeom>
            <a:avLst/>
            <a:gdLst>
              <a:gd name="T0" fmla="*/ 0 w 3676650"/>
              <a:gd name="T1" fmla="*/ 356793 h 339089"/>
              <a:gd name="T2" fmla="*/ 3676396 w 3676650"/>
              <a:gd name="T3" fmla="*/ 356793 h 339089"/>
              <a:gd name="T4" fmla="*/ 3676396 w 3676650"/>
              <a:gd name="T5" fmla="*/ 0 h 339089"/>
              <a:gd name="T6" fmla="*/ 0 w 3676650"/>
              <a:gd name="T7" fmla="*/ 0 h 339089"/>
              <a:gd name="T8" fmla="*/ 0 w 3676650"/>
              <a:gd name="T9" fmla="*/ 356793 h 3390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76650" h="339089">
                <a:moveTo>
                  <a:pt x="0" y="338556"/>
                </a:moveTo>
                <a:lnTo>
                  <a:pt x="3676396" y="338556"/>
                </a:lnTo>
                <a:lnTo>
                  <a:pt x="3676396" y="0"/>
                </a:lnTo>
                <a:lnTo>
                  <a:pt x="0" y="0"/>
                </a:lnTo>
                <a:lnTo>
                  <a:pt x="0" y="33855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Профессорско-преподавательский состав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3726689607"/>
              </p:ext>
            </p:extLst>
          </p:nvPr>
        </p:nvGraphicFramePr>
        <p:xfrm>
          <a:off x="6248545" y="5691187"/>
          <a:ext cx="368074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9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340041"/>
              </p:ext>
            </p:extLst>
          </p:nvPr>
        </p:nvGraphicFramePr>
        <p:xfrm>
          <a:off x="4207771" y="1917035"/>
          <a:ext cx="6021605" cy="156161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5542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43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643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643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643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0280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47397"/>
                <a:gridCol w="559812"/>
              </a:tblGrid>
              <a:tr h="615777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4169" marR="54169" marT="0" marB="0"/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ИЭЭЭТ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4169" marR="54169" marT="0" marB="0" anchor="ctr"/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ИТЭТТ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4169" marR="54169" marT="0" marB="0" anchor="ctr"/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ИКТТК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4169" marR="54169" marT="0" marB="0" anchor="ctr"/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ИСУИТ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4169" marR="54169" marT="0" marB="0" anchor="ctr"/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НИС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4169" marR="54169" marT="0" marB="0" anchor="ctr"/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Приглашенные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4169" marR="54169" marT="0" marB="0" anchor="ctr"/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4169" marR="54169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5115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Количество преподавателей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4169" marR="54169" marT="0" marB="0"/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27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14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16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70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4811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Докторов,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канд. наук, </a:t>
                      </a:r>
                      <a:r>
                        <a:rPr lang="en-US" sz="14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Phd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4169" marR="54169" marT="0" marB="0"/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12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9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24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28" name="Схема 27"/>
          <p:cNvGraphicFramePr/>
          <p:nvPr>
            <p:extLst>
              <p:ext uri="{D42A27DB-BD31-4B8C-83A1-F6EECF244321}">
                <p14:modId xmlns:p14="http://schemas.microsoft.com/office/powerpoint/2010/main" val="1977092151"/>
              </p:ext>
            </p:extLst>
          </p:nvPr>
        </p:nvGraphicFramePr>
        <p:xfrm>
          <a:off x="257149" y="4413250"/>
          <a:ext cx="3733801" cy="2285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4015898099"/>
              </p:ext>
            </p:extLst>
          </p:nvPr>
        </p:nvGraphicFramePr>
        <p:xfrm>
          <a:off x="6193105" y="3555127"/>
          <a:ext cx="3695555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77957"/>
              </p:ext>
            </p:extLst>
          </p:nvPr>
        </p:nvGraphicFramePr>
        <p:xfrm>
          <a:off x="261491" y="2279650"/>
          <a:ext cx="3783121" cy="192938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149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47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133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03387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1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Franklin Gothic Book" panose="020B050302010202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Директор,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д.т.н</a:t>
                      </a:r>
                      <a:r>
                        <a:rPr lang="ru-RU" sz="1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.,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чл.-корр. НИА РК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Franklin Gothic Book" panose="020B050302010202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Абдрахманов</a:t>
                      </a: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 Е.А.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Franklin Gothic Book" panose="020B050302010202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9968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2</a:t>
                      </a:r>
                      <a:endParaRPr lang="ru-RU" sz="1400" b="1">
                        <a:solidFill>
                          <a:schemeClr val="accent1">
                            <a:lumMod val="50000"/>
                          </a:schemeClr>
                        </a:solidFill>
                        <a:latin typeface="Franklin Gothic Book" panose="020B050302010202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Зам. директора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Franklin Gothic Book" panose="020B050302010202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Джексенбинов</a:t>
                      </a:r>
                      <a:r>
                        <a:rPr lang="ru-RU" sz="1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Д.Ж.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Franklin Gothic Book" panose="020B050302010202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9968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3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Franklin Gothic Book" panose="020B050302010202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Глав. специалист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Franklin Gothic Book" panose="020B050302010202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Анчевский</a:t>
                      </a: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 Д.И.</a:t>
                      </a:r>
                      <a:endParaRPr lang="ru-RU" sz="1400" b="1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Franklin Gothic Book" panose="020B050302010202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9968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4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Franklin Gothic Book" panose="020B050302010202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Специалист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Franklin Gothic Book" panose="020B050302010202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Дельмухамбетова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 А.Г. 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Franklin Gothic Book" panose="020B050302010202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9968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5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Franklin Gothic Book" panose="020B050302010202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Мл. специалист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Franklin Gothic Book" panose="020B050302010202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Трабай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 А.М.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Franklin Gothic Book" panose="020B050302010202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33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829466"/>
              </p:ext>
            </p:extLst>
          </p:nvPr>
        </p:nvGraphicFramePr>
        <p:xfrm>
          <a:off x="3920043" y="4227054"/>
          <a:ext cx="2082523" cy="2618246"/>
        </p:xfrm>
        <a:graphic>
          <a:graphicData uri="http://schemas.openxmlformats.org/drawingml/2006/table">
            <a:tbl>
              <a:tblPr/>
              <a:tblGrid>
                <a:gridCol w="2082523"/>
              </a:tblGrid>
              <a:tr h="604433">
                <a:tc>
                  <a:txBody>
                    <a:bodyPr/>
                    <a:lstStyle>
                      <a:lvl1pPr marL="904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66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Докторов наук </a:t>
                      </a:r>
                      <a:r>
                        <a:rPr kumimoji="0" lang="en-US" altLang="ru-RU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  </a:t>
                      </a:r>
                      <a:r>
                        <a:rPr kumimoji="0" lang="ru-RU" altLang="ru-RU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  </a:t>
                      </a:r>
                      <a:r>
                        <a:rPr kumimoji="0" lang="ru-RU" altLang="ru-RU" sz="1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2</a:t>
                      </a:r>
                    </a:p>
                    <a:p>
                      <a:pPr marL="66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Профессоров      </a:t>
                      </a:r>
                      <a:r>
                        <a:rPr kumimoji="0" lang="ru-RU" altLang="ru-RU" sz="1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6</a:t>
                      </a:r>
                      <a:r>
                        <a:rPr kumimoji="0" lang="ru-RU" altLang="ru-RU" sz="1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          </a:t>
                      </a:r>
                      <a:endParaRPr kumimoji="0" lang="ru-RU" altLang="ru-RU" sz="16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40553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</a:tr>
              <a:tr h="473477">
                <a:tc>
                  <a:txBody>
                    <a:bodyPr/>
                    <a:lstStyle>
                      <a:lvl1pPr marL="666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66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Академиков и </a:t>
                      </a:r>
                    </a:p>
                    <a:p>
                      <a:pPr marL="66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член.-корр. РК     </a:t>
                      </a:r>
                      <a:r>
                        <a:rPr kumimoji="0" lang="ru-RU" altLang="ru-RU" sz="1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1</a:t>
                      </a:r>
                    </a:p>
                    <a:p>
                      <a:pPr marL="66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69067" marB="0" horzOverflow="overflow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</a:tr>
              <a:tr h="392452">
                <a:tc>
                  <a:txBody>
                    <a:bodyPr/>
                    <a:lstStyle>
                      <a:lvl1pPr marL="650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650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Кандидатов наук 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23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66532" marB="0" horzOverflow="overflow">
                    <a:lnL>
                      <a:noFill/>
                    </a:lnL>
                    <a:lnR>
                      <a:noFill/>
                    </a:lnR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</a:tr>
              <a:tr h="364667">
                <a:tc>
                  <a:txBody>
                    <a:bodyPr/>
                    <a:lstStyle>
                      <a:lvl1pPr marL="666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66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Магистрантов        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66532" marB="0" horzOverflow="overflow">
                    <a:lnL>
                      <a:noFill/>
                    </a:lnL>
                    <a:lnR>
                      <a:noFill/>
                    </a:lnR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</a:tr>
              <a:tr h="364667">
                <a:tc>
                  <a:txBody>
                    <a:bodyPr/>
                    <a:lstStyle/>
                    <a:p>
                      <a:pPr marL="66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66532" marB="0" horzOverflow="overflow">
                    <a:lnL>
                      <a:noFill/>
                    </a:lnL>
                    <a:lnR>
                      <a:noFill/>
                    </a:lnR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2456570" y="75371"/>
            <a:ext cx="7077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kern="0" dirty="0" smtClean="0">
                <a:solidFill>
                  <a:srgbClr val="297F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«Институт повышения квалификации и </a:t>
            </a:r>
            <a:r>
              <a:rPr lang="ru-RU" sz="2400" b="1" kern="0" dirty="0" err="1" smtClean="0">
                <a:solidFill>
                  <a:srgbClr val="297F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двудипломного</a:t>
            </a:r>
            <a:r>
              <a:rPr lang="ru-RU" sz="2400" b="1" kern="0" dirty="0" smtClean="0">
                <a:solidFill>
                  <a:srgbClr val="297F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образования» </a:t>
            </a:r>
            <a:endParaRPr lang="ru-RU" sz="2400" kern="0" dirty="0" smtClean="0">
              <a:solidFill>
                <a:srgbClr val="297FD5">
                  <a:lumMod val="50000"/>
                </a:srgb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60316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593" y="97844"/>
            <a:ext cx="9234807" cy="6747456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</p:pic>
      <p:cxnSp>
        <p:nvCxnSpPr>
          <p:cNvPr id="53251" name="Прямая соединительная линия 5"/>
          <p:cNvCxnSpPr>
            <a:cxnSpLocks noChangeShapeType="1"/>
          </p:cNvCxnSpPr>
          <p:nvPr/>
        </p:nvCxnSpPr>
        <p:spPr bwMode="auto">
          <a:xfrm flipV="1">
            <a:off x="52364" y="1008587"/>
            <a:ext cx="10434406" cy="34730"/>
          </a:xfrm>
          <a:prstGeom prst="line">
            <a:avLst/>
          </a:prstGeom>
          <a:noFill/>
          <a:ln w="2857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252" name="AutoShape 8" descr="Картинки по запросу ЛОГОТИП кгу УАЛИХАНОВА ФОТО"/>
          <p:cNvSpPr>
            <a:spLocks noChangeAspect="1" noChangeArrowheads="1"/>
          </p:cNvSpPr>
          <p:nvPr/>
        </p:nvSpPr>
        <p:spPr bwMode="auto">
          <a:xfrm>
            <a:off x="164929" y="-144066"/>
            <a:ext cx="347980" cy="30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BD078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5D028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D028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D028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D028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D028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3253" name="AutoShape 10" descr="Картинки по запросу ЛОГОТИП кгу УАЛИХАНОВА ФОТО"/>
          <p:cNvSpPr>
            <a:spLocks noChangeAspect="1" noChangeArrowheads="1"/>
          </p:cNvSpPr>
          <p:nvPr/>
        </p:nvSpPr>
        <p:spPr bwMode="auto">
          <a:xfrm>
            <a:off x="338919" y="7923"/>
            <a:ext cx="347980" cy="304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BD078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5D028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D028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D028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D028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D028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82603" y="139782"/>
            <a:ext cx="7077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kern="0" dirty="0" smtClean="0">
                <a:solidFill>
                  <a:srgbClr val="297F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«Институт повышения квалификации и </a:t>
            </a:r>
            <a:r>
              <a:rPr lang="ru-RU" sz="2400" b="1" kern="0" dirty="0" err="1" smtClean="0">
                <a:solidFill>
                  <a:srgbClr val="297F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двудипломного</a:t>
            </a:r>
            <a:r>
              <a:rPr lang="ru-RU" sz="2400" b="1" kern="0" dirty="0" smtClean="0">
                <a:solidFill>
                  <a:srgbClr val="297F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образования» </a:t>
            </a:r>
            <a:endParaRPr lang="ru-RU" sz="2400" kern="0" dirty="0" smtClean="0">
              <a:solidFill>
                <a:srgbClr val="297FD5">
                  <a:lumMod val="50000"/>
                </a:srgbClr>
              </a:solidFill>
            </a:endParaRPr>
          </a:p>
        </p:txBody>
      </p:sp>
      <p:pic>
        <p:nvPicPr>
          <p:cNvPr id="8" name="Picture 3" descr="D:\Users\Пользователь\Desktop\log_aues_2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18" y="218527"/>
            <a:ext cx="1985439" cy="67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Users\Пользователь\Desktop\Фото АУЭС для презент\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554" y="171379"/>
            <a:ext cx="662325" cy="6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2217802" y="1100808"/>
            <a:ext cx="8077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kern="0" cap="all" dirty="0" smtClean="0">
                <a:solidFill>
                  <a:srgbClr val="C0504D">
                    <a:lumMod val="50000"/>
                  </a:srgbClr>
                </a:solidFill>
                <a:latin typeface="Franklin Gothic Medium"/>
              </a:rPr>
              <a:t>динамика количества курсов повышения </a:t>
            </a:r>
          </a:p>
          <a:p>
            <a:r>
              <a:rPr lang="ru-RU" sz="2000" b="1" kern="0" cap="all" dirty="0" smtClean="0">
                <a:solidFill>
                  <a:srgbClr val="C0504D">
                    <a:lumMod val="50000"/>
                  </a:srgbClr>
                </a:solidFill>
                <a:latin typeface="Franklin Gothic Medium"/>
              </a:rPr>
              <a:t>квалификации за период 2015-2018 года</a:t>
            </a:r>
            <a:endParaRPr lang="ru-RU" b="1" kern="0" dirty="0" smtClean="0">
              <a:solidFill>
                <a:srgbClr val="C0504D">
                  <a:lumMod val="50000"/>
                </a:srgbClr>
              </a:solidFill>
              <a:latin typeface="Calibri"/>
            </a:endParaRPr>
          </a:p>
        </p:txBody>
      </p:sp>
      <p:graphicFrame>
        <p:nvGraphicFramePr>
          <p:cNvPr id="12" name="Диаграмм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016988"/>
              </p:ext>
            </p:extLst>
          </p:nvPr>
        </p:nvGraphicFramePr>
        <p:xfrm>
          <a:off x="1410058" y="1139135"/>
          <a:ext cx="8390658" cy="5516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78985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Солнцестояние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Углы">
    <a:dk1>
      <a:srgbClr val="000000"/>
    </a:dk1>
    <a:lt1>
      <a:srgbClr val="FFFFFF"/>
    </a:lt1>
    <a:dk2>
      <a:srgbClr val="434342"/>
    </a:dk2>
    <a:lt2>
      <a:srgbClr val="CDD7D9"/>
    </a:lt2>
    <a:accent1>
      <a:srgbClr val="797B7E"/>
    </a:accent1>
    <a:accent2>
      <a:srgbClr val="F96A1B"/>
    </a:accent2>
    <a:accent3>
      <a:srgbClr val="08A1D9"/>
    </a:accent3>
    <a:accent4>
      <a:srgbClr val="7C984A"/>
    </a:accent4>
    <a:accent5>
      <a:srgbClr val="C2AD8D"/>
    </a:accent5>
    <a:accent6>
      <a:srgbClr val="506E94"/>
    </a:accent6>
    <a:hlink>
      <a:srgbClr val="5F5F5F"/>
    </a:hlink>
    <a:folHlink>
      <a:srgbClr val="969696"/>
    </a:folHlink>
  </a:clrScheme>
  <a:fontScheme name="Углы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微软雅黑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/>
      <a:ea typeface=""/>
      <a:cs typeface=""/>
      <a:font script="Jpan" typeface="ＭＳ Ｐゴシック"/>
      <a:font script="Hang" typeface="맑은 고딕"/>
      <a:font script="Hans" typeface="隶书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Углы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phClr">
              <a:shade val="25000"/>
              <a:satMod val="150000"/>
            </a:schemeClr>
          </a:contourClr>
        </a:sp3d>
      </a:effectStyle>
    </a:effectStyleLst>
    <a:bgFillStyleLst>
      <a:solidFill>
        <a:schemeClr val="phClr"/>
      </a:solidFill>
      <a:blipFill rotWithShape="1">
        <a:blip xmlns:r="http://schemas.openxmlformats.org/officeDocument/2006/relationships" r:embed="rId1">
          <a:duotone>
            <a:schemeClr val="phClr">
              <a:tint val="90000"/>
              <a:shade val="85000"/>
            </a:schemeClr>
            <a:schemeClr val="phClr">
              <a:tint val="95000"/>
              <a:shade val="99000"/>
            </a:schemeClr>
          </a:duotone>
        </a:blip>
        <a:tile tx="0" ty="0" sx="100000" sy="100000" flip="none" algn="tl"/>
      </a:blipFill>
      <a:blipFill rotWithShape="1">
        <a:blip xmlns:r="http://schemas.openxmlformats.org/officeDocument/2006/relationships" r:embed="rId2">
          <a:duotone>
            <a:schemeClr val="phClr">
              <a:tint val="93000"/>
              <a:shade val="85000"/>
            </a:schemeClr>
            <a:schemeClr val="phClr">
              <a:tint val="96000"/>
              <a:shade val="99000"/>
            </a:schemeClr>
          </a:duotone>
        </a:blip>
        <a:tile tx="0" ty="0" sx="90000" sy="9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9942</TotalTime>
  <Words>2063</Words>
  <Application>Microsoft Office PowerPoint</Application>
  <PresentationFormat>Произвольный</PresentationFormat>
  <Paragraphs>427</Paragraphs>
  <Slides>24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Тема Office</vt:lpstr>
      <vt:lpstr>3_Office Theme</vt:lpstr>
      <vt:lpstr>2_Тема Office</vt:lpstr>
      <vt:lpstr>10_Тема Office</vt:lpstr>
      <vt:lpstr>Office Theme</vt:lpstr>
      <vt:lpstr>1_Солнцестояние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КАДРОВЫЙ ПОТЕНЦИАЛ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Асем Касенова(Начальник ОУП)</dc:creator>
  <cp:lastModifiedBy>Пользователь Windows</cp:lastModifiedBy>
  <cp:revision>331</cp:revision>
  <dcterms:created xsi:type="dcterms:W3CDTF">2017-11-07T03:41:44Z</dcterms:created>
  <dcterms:modified xsi:type="dcterms:W3CDTF">2019-02-05T04:18:05Z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2016-10-26T00:00:00Z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2017-11-07T00:00:00Z</vt:filetime>
  </property>
</Properties>
</file>