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  <p:sldMasterId id="2147483931" r:id="rId2"/>
    <p:sldMasterId id="2147483951" r:id="rId3"/>
    <p:sldMasterId id="2147483961" r:id="rId4"/>
  </p:sldMasterIdLst>
  <p:notesMasterIdLst>
    <p:notesMasterId r:id="rId12"/>
  </p:notesMasterIdLst>
  <p:handoutMasterIdLst>
    <p:handoutMasterId r:id="rId13"/>
  </p:handoutMasterIdLst>
  <p:sldIdLst>
    <p:sldId id="705" r:id="rId5"/>
    <p:sldId id="797" r:id="rId6"/>
    <p:sldId id="813" r:id="rId7"/>
    <p:sldId id="811" r:id="rId8"/>
    <p:sldId id="812" r:id="rId9"/>
    <p:sldId id="809" r:id="rId10"/>
    <p:sldId id="745" r:id="rId11"/>
  </p:sldIdLst>
  <p:sldSz cx="24549100" cy="15343188"/>
  <p:notesSz cx="6858000" cy="9947275"/>
  <p:defaultTextStyle>
    <a:defPPr>
      <a:defRPr lang="es-MX"/>
    </a:defPPr>
    <a:lvl1pPr marL="0" algn="l" defTabSz="2529919" rtl="0" eaLnBrk="1" latinLnBrk="0" hangingPunct="1">
      <a:defRPr sz="5025" kern="1200">
        <a:solidFill>
          <a:schemeClr val="tx1"/>
        </a:solidFill>
        <a:latin typeface="+mn-lt"/>
        <a:ea typeface="+mn-ea"/>
        <a:cs typeface="+mn-cs"/>
      </a:defRPr>
    </a:lvl1pPr>
    <a:lvl2pPr marL="1264951" algn="l" defTabSz="2529919" rtl="0" eaLnBrk="1" latinLnBrk="0" hangingPunct="1">
      <a:defRPr sz="5025" kern="1200">
        <a:solidFill>
          <a:schemeClr val="tx1"/>
        </a:solidFill>
        <a:latin typeface="+mn-lt"/>
        <a:ea typeface="+mn-ea"/>
        <a:cs typeface="+mn-cs"/>
      </a:defRPr>
    </a:lvl2pPr>
    <a:lvl3pPr marL="2529919" algn="l" defTabSz="2529919" rtl="0" eaLnBrk="1" latinLnBrk="0" hangingPunct="1">
      <a:defRPr sz="5025" kern="1200">
        <a:solidFill>
          <a:schemeClr val="tx1"/>
        </a:solidFill>
        <a:latin typeface="+mn-lt"/>
        <a:ea typeface="+mn-ea"/>
        <a:cs typeface="+mn-cs"/>
      </a:defRPr>
    </a:lvl3pPr>
    <a:lvl4pPr marL="3794885" algn="l" defTabSz="2529919" rtl="0" eaLnBrk="1" latinLnBrk="0" hangingPunct="1">
      <a:defRPr sz="5025" kern="1200">
        <a:solidFill>
          <a:schemeClr val="tx1"/>
        </a:solidFill>
        <a:latin typeface="+mn-lt"/>
        <a:ea typeface="+mn-ea"/>
        <a:cs typeface="+mn-cs"/>
      </a:defRPr>
    </a:lvl4pPr>
    <a:lvl5pPr marL="5059846" algn="l" defTabSz="2529919" rtl="0" eaLnBrk="1" latinLnBrk="0" hangingPunct="1">
      <a:defRPr sz="5025" kern="1200">
        <a:solidFill>
          <a:schemeClr val="tx1"/>
        </a:solidFill>
        <a:latin typeface="+mn-lt"/>
        <a:ea typeface="+mn-ea"/>
        <a:cs typeface="+mn-cs"/>
      </a:defRPr>
    </a:lvl5pPr>
    <a:lvl6pPr marL="6324811" algn="l" defTabSz="2529919" rtl="0" eaLnBrk="1" latinLnBrk="0" hangingPunct="1">
      <a:defRPr sz="5025" kern="1200">
        <a:solidFill>
          <a:schemeClr val="tx1"/>
        </a:solidFill>
        <a:latin typeface="+mn-lt"/>
        <a:ea typeface="+mn-ea"/>
        <a:cs typeface="+mn-cs"/>
      </a:defRPr>
    </a:lvl6pPr>
    <a:lvl7pPr marL="7589783" algn="l" defTabSz="2529919" rtl="0" eaLnBrk="1" latinLnBrk="0" hangingPunct="1">
      <a:defRPr sz="5025" kern="1200">
        <a:solidFill>
          <a:schemeClr val="tx1"/>
        </a:solidFill>
        <a:latin typeface="+mn-lt"/>
        <a:ea typeface="+mn-ea"/>
        <a:cs typeface="+mn-cs"/>
      </a:defRPr>
    </a:lvl7pPr>
    <a:lvl8pPr marL="8854733" algn="l" defTabSz="2529919" rtl="0" eaLnBrk="1" latinLnBrk="0" hangingPunct="1">
      <a:defRPr sz="5025" kern="1200">
        <a:solidFill>
          <a:schemeClr val="tx1"/>
        </a:solidFill>
        <a:latin typeface="+mn-lt"/>
        <a:ea typeface="+mn-ea"/>
        <a:cs typeface="+mn-cs"/>
      </a:defRPr>
    </a:lvl8pPr>
    <a:lvl9pPr marL="10119702" algn="l" defTabSz="2529919" rtl="0" eaLnBrk="1" latinLnBrk="0" hangingPunct="1">
      <a:defRPr sz="502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32" pos="7731" userDrawn="1">
          <p15:clr>
            <a:srgbClr val="A4A3A4"/>
          </p15:clr>
        </p15:guide>
        <p15:guide id="33" pos="11613" userDrawn="1">
          <p15:clr>
            <a:srgbClr val="A4A3A4"/>
          </p15:clr>
        </p15:guide>
        <p15:guide id="35" pos="15038" userDrawn="1">
          <p15:clr>
            <a:srgbClr val="A4A3A4"/>
          </p15:clr>
        </p15:guide>
        <p15:guide id="36" pos="426" userDrawn="1">
          <p15:clr>
            <a:srgbClr val="A4A3A4"/>
          </p15:clr>
        </p15:guide>
        <p15:guide id="39" orient="horz" pos="551" userDrawn="1">
          <p15:clr>
            <a:srgbClr val="A4A3A4"/>
          </p15:clr>
        </p15:guide>
        <p15:guide id="41" pos="3851" userDrawn="1">
          <p15:clr>
            <a:srgbClr val="A4A3A4"/>
          </p15:clr>
        </p15:guide>
        <p15:guide id="43" orient="horz" pos="8384" userDrawn="1">
          <p15:clr>
            <a:srgbClr val="A4A3A4"/>
          </p15:clr>
        </p15:guide>
        <p15:guide id="45" orient="horz" pos="2296" userDrawn="1">
          <p15:clr>
            <a:srgbClr val="A4A3A4"/>
          </p15:clr>
        </p15:guide>
        <p15:guide id="46" orient="horz" pos="8891" userDrawn="1">
          <p15:clr>
            <a:srgbClr val="A4A3A4"/>
          </p15:clr>
        </p15:guide>
        <p15:guide id="48" orient="horz" pos="1503" userDrawn="1">
          <p15:clr>
            <a:srgbClr val="A4A3A4"/>
          </p15:clr>
        </p15:guide>
        <p15:guide id="49" orient="horz" pos="7877" userDrawn="1">
          <p15:clr>
            <a:srgbClr val="A4A3A4"/>
          </p15:clr>
        </p15:guide>
        <p15:guide id="51" pos="882" userDrawn="1">
          <p15:clr>
            <a:srgbClr val="A4A3A4"/>
          </p15:clr>
        </p15:guide>
        <p15:guide id="54" pos="7389" userDrawn="1">
          <p15:clr>
            <a:srgbClr val="A4A3A4"/>
          </p15:clr>
        </p15:guide>
        <p15:guide id="55" pos="8075" userDrawn="1">
          <p15:clr>
            <a:srgbClr val="A4A3A4"/>
          </p15:clr>
        </p15:guide>
        <p15:guide id="56" orient="horz" pos="8383" userDrawn="1">
          <p15:clr>
            <a:srgbClr val="A4A3A4"/>
          </p15:clr>
        </p15:guide>
        <p15:guide id="57" pos="11156" userDrawn="1">
          <p15:clr>
            <a:srgbClr val="A4A3A4"/>
          </p15:clr>
        </p15:guide>
        <p15:guide id="58" orient="horz" pos="4832" userDrawn="1">
          <p15:clr>
            <a:srgbClr val="A4A3A4"/>
          </p15:clr>
        </p15:guide>
        <p15:guide id="59" orient="horz" pos="2295" userDrawn="1">
          <p15:clr>
            <a:srgbClr val="A4A3A4"/>
          </p15:clr>
        </p15:guide>
        <p15:guide id="61" pos="3850" userDrawn="1">
          <p15:clr>
            <a:srgbClr val="A4A3A4"/>
          </p15:clr>
        </p15:guide>
        <p15:guide id="62" pos="14581" userDrawn="1">
          <p15:clr>
            <a:srgbClr val="A4A3A4"/>
          </p15:clr>
        </p15:guide>
        <p15:guide id="63" pos="4335" userDrawn="1">
          <p15:clr>
            <a:srgbClr val="A4A3A4"/>
          </p15:clr>
        </p15:guide>
        <p15:guide id="64" orient="horz" pos="2041" userDrawn="1">
          <p15:clr>
            <a:srgbClr val="A4A3A4"/>
          </p15:clr>
        </p15:guide>
        <p15:guide id="65" orient="horz" pos="79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o" initials="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A4"/>
    <a:srgbClr val="004DA8"/>
    <a:srgbClr val="FCE8E9"/>
    <a:srgbClr val="E97C30"/>
    <a:srgbClr val="A3A3A3"/>
    <a:srgbClr val="FBBD00"/>
    <a:srgbClr val="00AD4E"/>
    <a:srgbClr val="407CC2"/>
    <a:srgbClr val="0050AE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14" autoAdjust="0"/>
    <p:restoredTop sz="94302" autoAdjust="0"/>
  </p:normalViewPr>
  <p:slideViewPr>
    <p:cSldViewPr>
      <p:cViewPr>
        <p:scale>
          <a:sx n="43" d="100"/>
          <a:sy n="43" d="100"/>
        </p:scale>
        <p:origin x="-180" y="-654"/>
      </p:cViewPr>
      <p:guideLst>
        <p:guide orient="horz" pos="551"/>
        <p:guide orient="horz" pos="8384"/>
        <p:guide orient="horz" pos="2296"/>
        <p:guide orient="horz" pos="8891"/>
        <p:guide orient="horz" pos="1503"/>
        <p:guide orient="horz" pos="7877"/>
        <p:guide orient="horz" pos="8383"/>
        <p:guide orient="horz" pos="4832"/>
        <p:guide orient="horz" pos="2295"/>
        <p:guide orient="horz" pos="2041"/>
        <p:guide orient="horz" pos="7908"/>
        <p:guide pos="7731"/>
        <p:guide pos="11613"/>
        <p:guide pos="15038"/>
        <p:guide pos="426"/>
        <p:guide pos="3851"/>
        <p:guide pos="882"/>
        <p:guide pos="7389"/>
        <p:guide pos="8075"/>
        <p:guide pos="11156"/>
        <p:guide pos="3850"/>
        <p:guide pos="14581"/>
        <p:guide pos="43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-14118"/>
    </p:cViewPr>
  </p:sorterViewPr>
  <p:notesViewPr>
    <p:cSldViewPr>
      <p:cViewPr varScale="1">
        <p:scale>
          <a:sx n="83" d="100"/>
          <a:sy n="83" d="100"/>
        </p:scale>
        <p:origin x="-3816" y="-7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B306A-FE1C-4996-AB92-3C76DD2CBDB3}" type="datetimeFigureOut">
              <a:rPr lang="es-SV" smtClean="0"/>
              <a:pPr/>
              <a:t>19/04/2022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FD865-E1A7-4294-B649-AA647C0EDEC8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5339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93A81-F12D-42C5-A35C-8AABE483B59D}" type="datetimeFigureOut">
              <a:rPr lang="es-MX" smtClean="0"/>
              <a:pPr/>
              <a:t>19/04/2022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746125"/>
            <a:ext cx="59690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C2EFC-28F3-48C0-BF6B-230A53BCFDFC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1181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31014" rtl="0" eaLnBrk="1" latinLnBrk="0" hangingPunct="1">
      <a:defRPr sz="3350" kern="1200">
        <a:solidFill>
          <a:schemeClr val="tx1"/>
        </a:solidFill>
        <a:latin typeface="+mn-lt"/>
        <a:ea typeface="+mn-ea"/>
        <a:cs typeface="+mn-cs"/>
      </a:defRPr>
    </a:lvl1pPr>
    <a:lvl2pPr marL="1265498" algn="l" defTabSz="2531014" rtl="0" eaLnBrk="1" latinLnBrk="0" hangingPunct="1">
      <a:defRPr sz="3350" kern="1200">
        <a:solidFill>
          <a:schemeClr val="tx1"/>
        </a:solidFill>
        <a:latin typeface="+mn-lt"/>
        <a:ea typeface="+mn-ea"/>
        <a:cs typeface="+mn-cs"/>
      </a:defRPr>
    </a:lvl2pPr>
    <a:lvl3pPr marL="2531014" algn="l" defTabSz="2531014" rtl="0" eaLnBrk="1" latinLnBrk="0" hangingPunct="1">
      <a:defRPr sz="3350" kern="1200">
        <a:solidFill>
          <a:schemeClr val="tx1"/>
        </a:solidFill>
        <a:latin typeface="+mn-lt"/>
        <a:ea typeface="+mn-ea"/>
        <a:cs typeface="+mn-cs"/>
      </a:defRPr>
    </a:lvl3pPr>
    <a:lvl4pPr marL="3796532" algn="l" defTabSz="2531014" rtl="0" eaLnBrk="1" latinLnBrk="0" hangingPunct="1">
      <a:defRPr sz="3350" kern="1200">
        <a:solidFill>
          <a:schemeClr val="tx1"/>
        </a:solidFill>
        <a:latin typeface="+mn-lt"/>
        <a:ea typeface="+mn-ea"/>
        <a:cs typeface="+mn-cs"/>
      </a:defRPr>
    </a:lvl4pPr>
    <a:lvl5pPr marL="5062039" algn="l" defTabSz="2531014" rtl="0" eaLnBrk="1" latinLnBrk="0" hangingPunct="1">
      <a:defRPr sz="3350" kern="1200">
        <a:solidFill>
          <a:schemeClr val="tx1"/>
        </a:solidFill>
        <a:latin typeface="+mn-lt"/>
        <a:ea typeface="+mn-ea"/>
        <a:cs typeface="+mn-cs"/>
      </a:defRPr>
    </a:lvl5pPr>
    <a:lvl6pPr marL="6327552" algn="l" defTabSz="2531014" rtl="0" eaLnBrk="1" latinLnBrk="0" hangingPunct="1">
      <a:defRPr sz="3350" kern="1200">
        <a:solidFill>
          <a:schemeClr val="tx1"/>
        </a:solidFill>
        <a:latin typeface="+mn-lt"/>
        <a:ea typeface="+mn-ea"/>
        <a:cs typeface="+mn-cs"/>
      </a:defRPr>
    </a:lvl6pPr>
    <a:lvl7pPr marL="7593071" algn="l" defTabSz="2531014" rtl="0" eaLnBrk="1" latinLnBrk="0" hangingPunct="1">
      <a:defRPr sz="3350" kern="1200">
        <a:solidFill>
          <a:schemeClr val="tx1"/>
        </a:solidFill>
        <a:latin typeface="+mn-lt"/>
        <a:ea typeface="+mn-ea"/>
        <a:cs typeface="+mn-cs"/>
      </a:defRPr>
    </a:lvl7pPr>
    <a:lvl8pPr marL="8858573" algn="l" defTabSz="2531014" rtl="0" eaLnBrk="1" latinLnBrk="0" hangingPunct="1">
      <a:defRPr sz="3350" kern="1200">
        <a:solidFill>
          <a:schemeClr val="tx1"/>
        </a:solidFill>
        <a:latin typeface="+mn-lt"/>
        <a:ea typeface="+mn-ea"/>
        <a:cs typeface="+mn-cs"/>
      </a:defRPr>
    </a:lvl8pPr>
    <a:lvl9pPr marL="10124090" algn="l" defTabSz="2531014" rtl="0" eaLnBrk="1" latinLnBrk="0" hangingPunct="1">
      <a:defRPr sz="33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background image and send it to back:</a:t>
            </a:r>
            <a:endParaRPr lang="es-SV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on the icon to add a Image &gt;&gt; Choose your Image &gt;&gt;  Right Click on Image &gt;&gt; Send to Back &gt;&gt; Send to Back.</a:t>
            </a:r>
            <a:endParaRPr lang="es-SV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3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the image:</a:t>
            </a:r>
            <a:endParaRPr lang="es-SV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Right Click on Image &gt;&gt; Change Picture &gt;&gt; Choose your Image.</a:t>
            </a:r>
            <a:endParaRPr lang="es-SV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C2EFC-28F3-48C0-BF6B-230A53BCFDFC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3905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746125"/>
            <a:ext cx="596900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87921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746125"/>
            <a:ext cx="596900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49541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44500" y="746125"/>
            <a:ext cx="5969000" cy="37306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DEVICE IMAGE:</a:t>
            </a:r>
            <a:endParaRPr lang="es-SV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device screen (two click on the screen) &gt;&gt; Right click on screen &gt;&gt; Format Picture &gt;&gt; Fill Tab &gt;&gt; Picture or texture fill &gt;&gt; File button &gt;&gt; Choose your Image</a:t>
            </a:r>
            <a:endParaRPr lang="es-SV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C2EFC-28F3-48C0-BF6B-230A53BCFDFC}" type="slidenum">
              <a:rPr lang="es-MX" smtClean="0"/>
              <a:pPr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6248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131363" y="14220992"/>
            <a:ext cx="8286379" cy="8167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lnSpc>
                <a:spcPct val="125000"/>
              </a:lnSpc>
            </a:pPr>
            <a:r>
              <a:rPr lang="it-IT" sz="1800" smtClean="0">
                <a:latin typeface="Source Sans Pro" panose="020B0503030403020204" pitchFamily="34" charset="0"/>
              </a:rPr>
              <a:t>www.yourcompany.com | powerpoint template</a:t>
            </a:r>
            <a:endParaRPr lang="en-US" sz="1800" dirty="0" smtClean="0">
              <a:latin typeface="Source Sans Pro" panose="020B0503030403020204" pitchFamily="34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439014-E629-42E3-A58B-61A0F1C8CFFE}" type="slidenum">
              <a:rPr lang="es-SV" smtClean="0"/>
              <a:pPr/>
              <a:t>‹#›</a:t>
            </a:fld>
            <a:endParaRPr lang="es-SV"/>
          </a:p>
        </p:txBody>
      </p:sp>
      <p:cxnSp>
        <p:nvCxnSpPr>
          <p:cNvPr id="10" name="Conector recto 9"/>
          <p:cNvCxnSpPr/>
          <p:nvPr userDrawn="1"/>
        </p:nvCxnSpPr>
        <p:spPr>
          <a:xfrm>
            <a:off x="528771" y="14240452"/>
            <a:ext cx="23491561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55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  <p:extLst mod="1">
    <p:ext uri="{DCECCB84-F9BA-43D5-87BE-67443E8EF086}">
      <p15:sldGuideLst xmlns:p15="http://schemas.microsoft.com/office/powerpoint/2012/main" xmlns="">
        <p15:guide id="1" orient="horz" pos="4832" userDrawn="1">
          <p15:clr>
            <a:srgbClr val="FBAE40"/>
          </p15:clr>
        </p15:guide>
        <p15:guide id="2" pos="773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8638" y="2511028"/>
            <a:ext cx="18411825" cy="5341702"/>
          </a:xfrm>
        </p:spPr>
        <p:txBody>
          <a:bodyPr anchor="b"/>
          <a:lstStyle>
            <a:lvl1pPr algn="ctr">
              <a:defRPr sz="1208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8638" y="8058727"/>
            <a:ext cx="18411825" cy="3704384"/>
          </a:xfrm>
        </p:spPr>
        <p:txBody>
          <a:bodyPr/>
          <a:lstStyle>
            <a:lvl1pPr marL="0" indent="0" algn="ctr">
              <a:buNone/>
              <a:defRPr sz="4832"/>
            </a:lvl1pPr>
            <a:lvl2pPr marL="920572" indent="0" algn="ctr">
              <a:buNone/>
              <a:defRPr sz="4027"/>
            </a:lvl2pPr>
            <a:lvl3pPr marL="1841144" indent="0" algn="ctr">
              <a:buNone/>
              <a:defRPr sz="3624"/>
            </a:lvl3pPr>
            <a:lvl4pPr marL="2761717" indent="0" algn="ctr">
              <a:buNone/>
              <a:defRPr sz="3222"/>
            </a:lvl4pPr>
            <a:lvl5pPr marL="3682289" indent="0" algn="ctr">
              <a:buNone/>
              <a:defRPr sz="3222"/>
            </a:lvl5pPr>
            <a:lvl6pPr marL="4602861" indent="0" algn="ctr">
              <a:buNone/>
              <a:defRPr sz="3222"/>
            </a:lvl6pPr>
            <a:lvl7pPr marL="5523433" indent="0" algn="ctr">
              <a:buNone/>
              <a:defRPr sz="3222"/>
            </a:lvl7pPr>
            <a:lvl8pPr marL="6444005" indent="0" algn="ctr">
              <a:buNone/>
              <a:defRPr sz="3222"/>
            </a:lvl8pPr>
            <a:lvl9pPr marL="7364578" indent="0" algn="ctr">
              <a:buNone/>
              <a:defRPr sz="3222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B160-DA0B-4D67-80F9-EA1380482DF2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9014-E629-42E3-A58B-61A0F1C8CFFE}" type="slidenum">
              <a:rPr lang="es-SV" smtClean="0"/>
              <a:pPr/>
              <a:t>‹#›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1334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B160-DA0B-4D67-80F9-EA1380482DF2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9014-E629-42E3-A58B-61A0F1C8CFFE}" type="slidenum">
              <a:rPr lang="es-SV" smtClean="0"/>
              <a:pPr/>
              <a:t>‹#›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99612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965" y="3825144"/>
            <a:ext cx="21173599" cy="6382339"/>
          </a:xfrm>
        </p:spPr>
        <p:txBody>
          <a:bodyPr anchor="b"/>
          <a:lstStyle>
            <a:lvl1pPr>
              <a:defRPr sz="1208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4965" y="10267863"/>
            <a:ext cx="21173599" cy="3356321"/>
          </a:xfrm>
        </p:spPr>
        <p:txBody>
          <a:bodyPr/>
          <a:lstStyle>
            <a:lvl1pPr marL="0" indent="0">
              <a:buNone/>
              <a:defRPr sz="4832">
                <a:solidFill>
                  <a:schemeClr val="tx1">
                    <a:tint val="75000"/>
                  </a:schemeClr>
                </a:solidFill>
              </a:defRPr>
            </a:lvl1pPr>
            <a:lvl2pPr marL="920572" indent="0">
              <a:buNone/>
              <a:defRPr sz="4027">
                <a:solidFill>
                  <a:schemeClr val="tx1">
                    <a:tint val="75000"/>
                  </a:schemeClr>
                </a:solidFill>
              </a:defRPr>
            </a:lvl2pPr>
            <a:lvl3pPr marL="1841144" indent="0">
              <a:buNone/>
              <a:defRPr sz="3624">
                <a:solidFill>
                  <a:schemeClr val="tx1">
                    <a:tint val="75000"/>
                  </a:schemeClr>
                </a:solidFill>
              </a:defRPr>
            </a:lvl3pPr>
            <a:lvl4pPr marL="2761717" indent="0">
              <a:buNone/>
              <a:defRPr sz="3222">
                <a:solidFill>
                  <a:schemeClr val="tx1">
                    <a:tint val="75000"/>
                  </a:schemeClr>
                </a:solidFill>
              </a:defRPr>
            </a:lvl4pPr>
            <a:lvl5pPr marL="3682289" indent="0">
              <a:buNone/>
              <a:defRPr sz="3222">
                <a:solidFill>
                  <a:schemeClr val="tx1">
                    <a:tint val="75000"/>
                  </a:schemeClr>
                </a:solidFill>
              </a:defRPr>
            </a:lvl5pPr>
            <a:lvl6pPr marL="4602861" indent="0">
              <a:buNone/>
              <a:defRPr sz="3222">
                <a:solidFill>
                  <a:schemeClr val="tx1">
                    <a:tint val="75000"/>
                  </a:schemeClr>
                </a:solidFill>
              </a:defRPr>
            </a:lvl6pPr>
            <a:lvl7pPr marL="5523433" indent="0">
              <a:buNone/>
              <a:defRPr sz="3222">
                <a:solidFill>
                  <a:schemeClr val="tx1">
                    <a:tint val="75000"/>
                  </a:schemeClr>
                </a:solidFill>
              </a:defRPr>
            </a:lvl7pPr>
            <a:lvl8pPr marL="6444005" indent="0">
              <a:buNone/>
              <a:defRPr sz="3222">
                <a:solidFill>
                  <a:schemeClr val="tx1">
                    <a:tint val="75000"/>
                  </a:schemeClr>
                </a:solidFill>
              </a:defRPr>
            </a:lvl8pPr>
            <a:lvl9pPr marL="7364578" indent="0">
              <a:buNone/>
              <a:defRPr sz="32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B160-DA0B-4D67-80F9-EA1380482DF2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9014-E629-42E3-A58B-61A0F1C8CFFE}" type="slidenum">
              <a:rPr lang="es-SV" smtClean="0"/>
              <a:pPr/>
              <a:t>‹#›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722746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87750" y="4084413"/>
            <a:ext cx="10433368" cy="9735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27982" y="4084413"/>
            <a:ext cx="10433368" cy="9735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B160-DA0B-4D67-80F9-EA1380482DF2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9014-E629-42E3-A58B-61A0F1C8CFFE}" type="slidenum">
              <a:rPr lang="es-SV" smtClean="0"/>
              <a:pPr/>
              <a:t>‹#›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070346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948" y="816884"/>
            <a:ext cx="21173599" cy="29656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0949" y="3761213"/>
            <a:ext cx="10385419" cy="1843312"/>
          </a:xfrm>
        </p:spPr>
        <p:txBody>
          <a:bodyPr anchor="b"/>
          <a:lstStyle>
            <a:lvl1pPr marL="0" indent="0">
              <a:buNone/>
              <a:defRPr sz="4832" b="1"/>
            </a:lvl1pPr>
            <a:lvl2pPr marL="920572" indent="0">
              <a:buNone/>
              <a:defRPr sz="4027" b="1"/>
            </a:lvl2pPr>
            <a:lvl3pPr marL="1841144" indent="0">
              <a:buNone/>
              <a:defRPr sz="3624" b="1"/>
            </a:lvl3pPr>
            <a:lvl4pPr marL="2761717" indent="0">
              <a:buNone/>
              <a:defRPr sz="3222" b="1"/>
            </a:lvl4pPr>
            <a:lvl5pPr marL="3682289" indent="0">
              <a:buNone/>
              <a:defRPr sz="3222" b="1"/>
            </a:lvl5pPr>
            <a:lvl6pPr marL="4602861" indent="0">
              <a:buNone/>
              <a:defRPr sz="3222" b="1"/>
            </a:lvl6pPr>
            <a:lvl7pPr marL="5523433" indent="0">
              <a:buNone/>
              <a:defRPr sz="3222" b="1"/>
            </a:lvl7pPr>
            <a:lvl8pPr marL="6444005" indent="0">
              <a:buNone/>
              <a:defRPr sz="3222" b="1"/>
            </a:lvl8pPr>
            <a:lvl9pPr marL="7364578" indent="0">
              <a:buNone/>
              <a:defRPr sz="322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90949" y="5604526"/>
            <a:ext cx="10385419" cy="8243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427982" y="3761213"/>
            <a:ext cx="10436565" cy="1843312"/>
          </a:xfrm>
        </p:spPr>
        <p:txBody>
          <a:bodyPr anchor="b"/>
          <a:lstStyle>
            <a:lvl1pPr marL="0" indent="0">
              <a:buNone/>
              <a:defRPr sz="4832" b="1"/>
            </a:lvl1pPr>
            <a:lvl2pPr marL="920572" indent="0">
              <a:buNone/>
              <a:defRPr sz="4027" b="1"/>
            </a:lvl2pPr>
            <a:lvl3pPr marL="1841144" indent="0">
              <a:buNone/>
              <a:defRPr sz="3624" b="1"/>
            </a:lvl3pPr>
            <a:lvl4pPr marL="2761717" indent="0">
              <a:buNone/>
              <a:defRPr sz="3222" b="1"/>
            </a:lvl4pPr>
            <a:lvl5pPr marL="3682289" indent="0">
              <a:buNone/>
              <a:defRPr sz="3222" b="1"/>
            </a:lvl5pPr>
            <a:lvl6pPr marL="4602861" indent="0">
              <a:buNone/>
              <a:defRPr sz="3222" b="1"/>
            </a:lvl6pPr>
            <a:lvl7pPr marL="5523433" indent="0">
              <a:buNone/>
              <a:defRPr sz="3222" b="1"/>
            </a:lvl7pPr>
            <a:lvl8pPr marL="6444005" indent="0">
              <a:buNone/>
              <a:defRPr sz="3222" b="1"/>
            </a:lvl8pPr>
            <a:lvl9pPr marL="7364578" indent="0">
              <a:buNone/>
              <a:defRPr sz="322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427982" y="5604526"/>
            <a:ext cx="10436565" cy="8243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B160-DA0B-4D67-80F9-EA1380482DF2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9014-E629-42E3-A58B-61A0F1C8CFFE}" type="slidenum">
              <a:rPr lang="es-SV" smtClean="0"/>
              <a:pPr/>
              <a:t>‹#›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65830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B160-DA0B-4D67-80F9-EA1380482DF2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9014-E629-42E3-A58B-61A0F1C8CFFE}" type="slidenum">
              <a:rPr lang="es-SV" smtClean="0"/>
              <a:pPr/>
              <a:t>‹#›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56964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B160-DA0B-4D67-80F9-EA1380482DF2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9014-E629-42E3-A58B-61A0F1C8CFFE}" type="slidenum">
              <a:rPr lang="es-SV" smtClean="0"/>
              <a:pPr/>
              <a:t>‹#›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612929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949" y="1022879"/>
            <a:ext cx="7917723" cy="3580077"/>
          </a:xfrm>
        </p:spPr>
        <p:txBody>
          <a:bodyPr anchor="b"/>
          <a:lstStyle>
            <a:lvl1pPr>
              <a:defRPr sz="644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565" y="2209136"/>
            <a:ext cx="12427982" cy="10903608"/>
          </a:xfrm>
        </p:spPr>
        <p:txBody>
          <a:bodyPr/>
          <a:lstStyle>
            <a:lvl1pPr>
              <a:defRPr sz="6443"/>
            </a:lvl1pPr>
            <a:lvl2pPr>
              <a:defRPr sz="5638"/>
            </a:lvl2pPr>
            <a:lvl3pPr>
              <a:defRPr sz="4832"/>
            </a:lvl3pPr>
            <a:lvl4pPr>
              <a:defRPr sz="4027"/>
            </a:lvl4pPr>
            <a:lvl5pPr>
              <a:defRPr sz="4027"/>
            </a:lvl5pPr>
            <a:lvl6pPr>
              <a:defRPr sz="4027"/>
            </a:lvl6pPr>
            <a:lvl7pPr>
              <a:defRPr sz="4027"/>
            </a:lvl7pPr>
            <a:lvl8pPr>
              <a:defRPr sz="4027"/>
            </a:lvl8pPr>
            <a:lvl9pPr>
              <a:defRPr sz="402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0949" y="4602956"/>
            <a:ext cx="7917723" cy="8527546"/>
          </a:xfrm>
        </p:spPr>
        <p:txBody>
          <a:bodyPr/>
          <a:lstStyle>
            <a:lvl1pPr marL="0" indent="0">
              <a:buNone/>
              <a:defRPr sz="3222"/>
            </a:lvl1pPr>
            <a:lvl2pPr marL="920572" indent="0">
              <a:buNone/>
              <a:defRPr sz="2819"/>
            </a:lvl2pPr>
            <a:lvl3pPr marL="1841144" indent="0">
              <a:buNone/>
              <a:defRPr sz="2416"/>
            </a:lvl3pPr>
            <a:lvl4pPr marL="2761717" indent="0">
              <a:buNone/>
              <a:defRPr sz="2014"/>
            </a:lvl4pPr>
            <a:lvl5pPr marL="3682289" indent="0">
              <a:buNone/>
              <a:defRPr sz="2014"/>
            </a:lvl5pPr>
            <a:lvl6pPr marL="4602861" indent="0">
              <a:buNone/>
              <a:defRPr sz="2014"/>
            </a:lvl6pPr>
            <a:lvl7pPr marL="5523433" indent="0">
              <a:buNone/>
              <a:defRPr sz="2014"/>
            </a:lvl7pPr>
            <a:lvl8pPr marL="6444005" indent="0">
              <a:buNone/>
              <a:defRPr sz="2014"/>
            </a:lvl8pPr>
            <a:lvl9pPr marL="7364578" indent="0">
              <a:buNone/>
              <a:defRPr sz="201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B160-DA0B-4D67-80F9-EA1380482DF2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9014-E629-42E3-A58B-61A0F1C8CFFE}" type="slidenum">
              <a:rPr lang="es-SV" smtClean="0"/>
              <a:pPr/>
              <a:t>‹#›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304505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949" y="1022879"/>
            <a:ext cx="7917723" cy="3580077"/>
          </a:xfrm>
        </p:spPr>
        <p:txBody>
          <a:bodyPr anchor="b"/>
          <a:lstStyle>
            <a:lvl1pPr>
              <a:defRPr sz="644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36565" y="2209136"/>
            <a:ext cx="12427982" cy="10903608"/>
          </a:xfrm>
        </p:spPr>
        <p:txBody>
          <a:bodyPr anchor="t"/>
          <a:lstStyle>
            <a:lvl1pPr marL="0" indent="0">
              <a:buNone/>
              <a:defRPr sz="6443"/>
            </a:lvl1pPr>
            <a:lvl2pPr marL="920572" indent="0">
              <a:buNone/>
              <a:defRPr sz="5638"/>
            </a:lvl2pPr>
            <a:lvl3pPr marL="1841144" indent="0">
              <a:buNone/>
              <a:defRPr sz="4832"/>
            </a:lvl3pPr>
            <a:lvl4pPr marL="2761717" indent="0">
              <a:buNone/>
              <a:defRPr sz="4027"/>
            </a:lvl4pPr>
            <a:lvl5pPr marL="3682289" indent="0">
              <a:buNone/>
              <a:defRPr sz="4027"/>
            </a:lvl5pPr>
            <a:lvl6pPr marL="4602861" indent="0">
              <a:buNone/>
              <a:defRPr sz="4027"/>
            </a:lvl6pPr>
            <a:lvl7pPr marL="5523433" indent="0">
              <a:buNone/>
              <a:defRPr sz="4027"/>
            </a:lvl7pPr>
            <a:lvl8pPr marL="6444005" indent="0">
              <a:buNone/>
              <a:defRPr sz="4027"/>
            </a:lvl8pPr>
            <a:lvl9pPr marL="7364578" indent="0">
              <a:buNone/>
              <a:defRPr sz="402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0949" y="4602956"/>
            <a:ext cx="7917723" cy="8527546"/>
          </a:xfrm>
        </p:spPr>
        <p:txBody>
          <a:bodyPr/>
          <a:lstStyle>
            <a:lvl1pPr marL="0" indent="0">
              <a:buNone/>
              <a:defRPr sz="3222"/>
            </a:lvl1pPr>
            <a:lvl2pPr marL="920572" indent="0">
              <a:buNone/>
              <a:defRPr sz="2819"/>
            </a:lvl2pPr>
            <a:lvl3pPr marL="1841144" indent="0">
              <a:buNone/>
              <a:defRPr sz="2416"/>
            </a:lvl3pPr>
            <a:lvl4pPr marL="2761717" indent="0">
              <a:buNone/>
              <a:defRPr sz="2014"/>
            </a:lvl4pPr>
            <a:lvl5pPr marL="3682289" indent="0">
              <a:buNone/>
              <a:defRPr sz="2014"/>
            </a:lvl5pPr>
            <a:lvl6pPr marL="4602861" indent="0">
              <a:buNone/>
              <a:defRPr sz="2014"/>
            </a:lvl6pPr>
            <a:lvl7pPr marL="5523433" indent="0">
              <a:buNone/>
              <a:defRPr sz="2014"/>
            </a:lvl7pPr>
            <a:lvl8pPr marL="6444005" indent="0">
              <a:buNone/>
              <a:defRPr sz="2014"/>
            </a:lvl8pPr>
            <a:lvl9pPr marL="7364578" indent="0">
              <a:buNone/>
              <a:defRPr sz="201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B160-DA0B-4D67-80F9-EA1380482DF2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9014-E629-42E3-A58B-61A0F1C8CFFE}" type="slidenum">
              <a:rPr lang="es-SV" smtClean="0"/>
              <a:pPr/>
              <a:t>‹#›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914653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B160-DA0B-4D67-80F9-EA1380482DF2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9014-E629-42E3-A58B-61A0F1C8CFFE}" type="slidenum">
              <a:rPr lang="es-SV" smtClean="0"/>
              <a:pPr/>
              <a:t>‹#›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5345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45587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832" userDrawn="1">
          <p15:clr>
            <a:srgbClr val="FBAE40"/>
          </p15:clr>
        </p15:guide>
        <p15:guide id="2" pos="7731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567950" y="816883"/>
            <a:ext cx="5293400" cy="1300264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87751" y="816883"/>
            <a:ext cx="15573335" cy="1300264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B160-DA0B-4D67-80F9-EA1380482DF2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9014-E629-42E3-A58B-61A0F1C8CFFE}" type="slidenum">
              <a:rPr lang="es-SV" smtClean="0"/>
              <a:pPr/>
              <a:t>‹#›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363680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Layout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osición de imagen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24549100" cy="3640034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s-SV" dirty="0"/>
          </a:p>
        </p:txBody>
      </p:sp>
      <p:sp>
        <p:nvSpPr>
          <p:cNvPr id="10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131363" y="14220992"/>
            <a:ext cx="8286379" cy="8167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lnSpc>
                <a:spcPct val="125000"/>
              </a:lnSpc>
            </a:pPr>
            <a:r>
              <a:rPr lang="it-IT" sz="1800" smtClean="0">
                <a:solidFill>
                  <a:srgbClr val="1F1F1F"/>
                </a:solidFill>
                <a:latin typeface="Source Sans Pro" panose="020B0503030403020204" pitchFamily="34" charset="0"/>
              </a:rPr>
              <a:t>www.yourcompany.com | powerpoint template</a:t>
            </a:r>
            <a:endParaRPr lang="en-US" sz="1800" dirty="0" smtClean="0">
              <a:solidFill>
                <a:srgbClr val="1F1F1F"/>
              </a:solidFill>
              <a:latin typeface="Source Sans Pro" panose="020B0503030403020204" pitchFamily="34" charset="0"/>
            </a:endParaRPr>
          </a:p>
        </p:txBody>
      </p:sp>
      <p:sp>
        <p:nvSpPr>
          <p:cNvPr id="11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8289977" y="14220992"/>
            <a:ext cx="5523188" cy="81678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439014-E629-42E3-A58B-61A0F1C8CFFE}" type="slidenum">
              <a:rPr smtClean="0">
                <a:solidFill>
                  <a:srgbClr val="1F1F1F"/>
                </a:solidFill>
              </a:rPr>
              <a:pPr/>
              <a:t>‹#›</a:t>
            </a:fld>
            <a:endParaRPr>
              <a:solidFill>
                <a:srgbClr val="1F1F1F"/>
              </a:solidFill>
            </a:endParaRPr>
          </a:p>
        </p:txBody>
      </p:sp>
      <p:cxnSp>
        <p:nvCxnSpPr>
          <p:cNvPr id="14" name="Conector recto 9"/>
          <p:cNvCxnSpPr/>
          <p:nvPr userDrawn="1"/>
        </p:nvCxnSpPr>
        <p:spPr>
          <a:xfrm>
            <a:off x="528771" y="14240452"/>
            <a:ext cx="23491561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23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1" grpId="0"/>
    </p:bldLst>
  </p:timing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131360" y="14220992"/>
            <a:ext cx="8286380" cy="8167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lnSpc>
                <a:spcPct val="125000"/>
              </a:lnSpc>
            </a:pPr>
            <a:r>
              <a:rPr lang="it-IT" sz="1800" smtClean="0">
                <a:latin typeface="Source Sans Pro" panose="020B0503030403020204" pitchFamily="34" charset="0"/>
              </a:rPr>
              <a:t>www.yourcompany.com | powerpoint template</a:t>
            </a:r>
            <a:endParaRPr lang="en-US" sz="1800" dirty="0" smtClean="0">
              <a:latin typeface="Source Sans Pro" panose="020B0503030403020204" pitchFamily="34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439014-E629-42E3-A58B-61A0F1C8CFFE}" type="slidenum">
              <a:rPr lang="es-SV" smtClean="0"/>
              <a:pPr/>
              <a:t>‹#›</a:t>
            </a:fld>
            <a:endParaRPr lang="es-SV"/>
          </a:p>
        </p:txBody>
      </p:sp>
      <p:cxnSp>
        <p:nvCxnSpPr>
          <p:cNvPr id="10" name="Conector recto 9"/>
          <p:cNvCxnSpPr/>
          <p:nvPr userDrawn="1"/>
        </p:nvCxnSpPr>
        <p:spPr>
          <a:xfrm>
            <a:off x="528771" y="14240452"/>
            <a:ext cx="23491561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62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  <p:extLst mod="1">
    <p:ext uri="{DCECCB84-F9BA-43D5-87BE-67443E8EF086}">
      <p15:sldGuideLst xmlns:p15="http://schemas.microsoft.com/office/powerpoint/2012/main" xmlns="">
        <p15:guide id="1" orient="horz" pos="4832">
          <p15:clr>
            <a:srgbClr val="FBAE40"/>
          </p15:clr>
        </p15:guide>
        <p15:guide id="2" pos="773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999440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832">
          <p15:clr>
            <a:srgbClr val="FBAE40"/>
          </p15:clr>
        </p15:guide>
        <p15:guide id="2" pos="773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lank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286352" y="726301"/>
            <a:ext cx="16424287" cy="1133794"/>
          </a:xfrm>
        </p:spPr>
        <p:txBody>
          <a:bodyPr anchor="b"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SV" sz="4800" kern="12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title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15923" y="1795159"/>
            <a:ext cx="6433561" cy="516163"/>
          </a:xfrm>
        </p:spPr>
        <p:txBody>
          <a:bodyPr anchor="ctr">
            <a:normAutofit/>
          </a:bodyPr>
          <a:lstStyle>
            <a:lvl1pPr marL="0" indent="0" algn="l">
              <a:buNone/>
              <a:defRPr lang="es-SV" sz="2600" kern="1200" baseline="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Your </a:t>
            </a:r>
            <a:r>
              <a:rPr lang="es-ES" dirty="0" err="1" smtClean="0"/>
              <a:t>subtitle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86088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832">
          <p15:clr>
            <a:srgbClr val="FBAE40"/>
          </p15:clr>
        </p15:guide>
        <p15:guide id="2" pos="773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lank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34641" y="726301"/>
            <a:ext cx="16424287" cy="1133794"/>
          </a:xfrm>
        </p:spPr>
        <p:txBody>
          <a:bodyPr anchor="b">
            <a:normAutofit/>
          </a:bodyPr>
          <a:lstStyle>
            <a:lvl1pPr marL="0"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SV" sz="4800" kern="12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title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6796600" y="1795159"/>
            <a:ext cx="6433561" cy="516163"/>
          </a:xfrm>
        </p:spPr>
        <p:txBody>
          <a:bodyPr anchor="ctr">
            <a:normAutofit/>
          </a:bodyPr>
          <a:lstStyle>
            <a:lvl1pPr marL="0" indent="0" algn="r">
              <a:buNone/>
              <a:defRPr lang="es-SV" sz="2600" kern="1200" baseline="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Your </a:t>
            </a:r>
            <a:r>
              <a:rPr lang="es-ES" dirty="0" err="1" smtClean="0"/>
              <a:t>subtitle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0658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832">
          <p15:clr>
            <a:srgbClr val="FBAE40"/>
          </p15:clr>
        </p15:guide>
        <p15:guide id="2" pos="773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Slid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286352" y="726301"/>
            <a:ext cx="16424287" cy="1133794"/>
          </a:xfrm>
        </p:spPr>
        <p:txBody>
          <a:bodyPr anchor="b"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SV" sz="4800" kern="12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title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15923" y="1795159"/>
            <a:ext cx="6433561" cy="516163"/>
          </a:xfrm>
        </p:spPr>
        <p:txBody>
          <a:bodyPr anchor="ctr">
            <a:normAutofit/>
          </a:bodyPr>
          <a:lstStyle>
            <a:lvl1pPr marL="0" indent="0" algn="l">
              <a:buNone/>
              <a:defRPr lang="es-SV" sz="2600" kern="1200" baseline="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Your </a:t>
            </a:r>
            <a:r>
              <a:rPr lang="es-ES" dirty="0" err="1" smtClean="0"/>
              <a:t>subtitle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131360" y="14220992"/>
            <a:ext cx="8286380" cy="8167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lnSpc>
                <a:spcPct val="125000"/>
              </a:lnSpc>
            </a:pPr>
            <a:r>
              <a:rPr lang="it-IT" sz="1800" smtClean="0">
                <a:latin typeface="Source Sans Pro" panose="020B0503030403020204" pitchFamily="34" charset="0"/>
              </a:rPr>
              <a:t>www.yourcompany.com | powerpoint template</a:t>
            </a:r>
            <a:endParaRPr lang="en-US" sz="1800" dirty="0" smtClean="0">
              <a:latin typeface="Source Sans Pro" panose="020B0503030403020204" pitchFamily="34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439014-E629-42E3-A58B-61A0F1C8CFFE}" type="slidenum">
              <a:rPr lang="es-SV" smtClean="0"/>
              <a:pPr/>
              <a:t>‹#›</a:t>
            </a:fld>
            <a:endParaRPr lang="es-SV"/>
          </a:p>
        </p:txBody>
      </p:sp>
      <p:cxnSp>
        <p:nvCxnSpPr>
          <p:cNvPr id="10" name="Conector recto 9"/>
          <p:cNvCxnSpPr/>
          <p:nvPr userDrawn="1"/>
        </p:nvCxnSpPr>
        <p:spPr>
          <a:xfrm>
            <a:off x="528771" y="14240452"/>
            <a:ext cx="23491561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27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  <p:bldP spid="6" grpId="0"/>
    </p:bldLst>
  </p:timing>
  <p:extLst mod="1">
    <p:ext uri="{DCECCB84-F9BA-43D5-87BE-67443E8EF086}">
      <p15:sldGuideLst xmlns:p15="http://schemas.microsoft.com/office/powerpoint/2012/main" xmlns="">
        <p15:guide id="1" orient="horz" pos="4832">
          <p15:clr>
            <a:srgbClr val="FBAE40"/>
          </p15:clr>
        </p15:guide>
        <p15:guide id="2" pos="773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Slide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4062408" y="726301"/>
            <a:ext cx="16424287" cy="1133794"/>
          </a:xfrm>
        </p:spPr>
        <p:txBody>
          <a:bodyPr anchor="b">
            <a:normAutofit/>
          </a:bodyPr>
          <a:lstStyle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SV" sz="4800" kern="12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title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9057770" y="1795159"/>
            <a:ext cx="6433561" cy="516163"/>
          </a:xfrm>
        </p:spPr>
        <p:txBody>
          <a:bodyPr anchor="ctr">
            <a:normAutofit/>
          </a:bodyPr>
          <a:lstStyle>
            <a:lvl1pPr marL="0" indent="0" algn="ctr">
              <a:buNone/>
              <a:defRPr lang="es-SV" sz="2600" kern="1200" baseline="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Your </a:t>
            </a:r>
            <a:r>
              <a:rPr lang="es-ES" dirty="0" err="1" smtClean="0"/>
              <a:t>subtitle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131360" y="14220992"/>
            <a:ext cx="8286380" cy="8167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lnSpc>
                <a:spcPct val="125000"/>
              </a:lnSpc>
            </a:pPr>
            <a:r>
              <a:rPr lang="it-IT" sz="1800" smtClean="0">
                <a:latin typeface="Source Sans Pro" panose="020B0503030403020204" pitchFamily="34" charset="0"/>
              </a:rPr>
              <a:t>www.yourcompany.com | powerpoint template</a:t>
            </a:r>
            <a:endParaRPr lang="en-US" sz="1800" dirty="0" smtClean="0">
              <a:latin typeface="Source Sans Pro" panose="020B0503030403020204" pitchFamily="34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439014-E629-42E3-A58B-61A0F1C8CFFE}" type="slidenum">
              <a:rPr lang="es-SV" smtClean="0"/>
              <a:pPr/>
              <a:t>‹#›</a:t>
            </a:fld>
            <a:endParaRPr lang="es-SV"/>
          </a:p>
        </p:txBody>
      </p:sp>
      <p:cxnSp>
        <p:nvCxnSpPr>
          <p:cNvPr id="10" name="Conector recto 9"/>
          <p:cNvCxnSpPr/>
          <p:nvPr userDrawn="1"/>
        </p:nvCxnSpPr>
        <p:spPr>
          <a:xfrm>
            <a:off x="528771" y="14240452"/>
            <a:ext cx="23491561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910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  <p:bldP spid="6" grpId="0"/>
    </p:bldLst>
  </p:timing>
  <p:extLst mod="1">
    <p:ext uri="{DCECCB84-F9BA-43D5-87BE-67443E8EF086}">
      <p15:sldGuideLst xmlns:p15="http://schemas.microsoft.com/office/powerpoint/2012/main" xmlns="">
        <p15:guide id="1" orient="horz" pos="4832">
          <p15:clr>
            <a:srgbClr val="FBAE40"/>
          </p15:clr>
        </p15:guide>
        <p15:guide id="2" pos="773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Slid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34641" y="726301"/>
            <a:ext cx="16424287" cy="1133794"/>
          </a:xfrm>
        </p:spPr>
        <p:txBody>
          <a:bodyPr anchor="b">
            <a:normAutofit/>
          </a:bodyPr>
          <a:lstStyle>
            <a:lvl1pPr marL="0"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SV" sz="4800" kern="12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title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6796600" y="1795159"/>
            <a:ext cx="6433561" cy="516163"/>
          </a:xfrm>
        </p:spPr>
        <p:txBody>
          <a:bodyPr anchor="ctr">
            <a:normAutofit/>
          </a:bodyPr>
          <a:lstStyle>
            <a:lvl1pPr marL="0" indent="0" algn="r">
              <a:buNone/>
              <a:defRPr lang="es-SV" sz="2600" kern="1200" baseline="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Your </a:t>
            </a:r>
            <a:r>
              <a:rPr lang="es-ES" dirty="0" err="1" smtClean="0"/>
              <a:t>subtitle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131360" y="14220992"/>
            <a:ext cx="8286380" cy="8167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lnSpc>
                <a:spcPct val="125000"/>
              </a:lnSpc>
            </a:pPr>
            <a:r>
              <a:rPr lang="it-IT" sz="1800" smtClean="0">
                <a:latin typeface="Source Sans Pro" panose="020B0503030403020204" pitchFamily="34" charset="0"/>
              </a:rPr>
              <a:t>www.yourcompany.com | powerpoint template</a:t>
            </a:r>
            <a:endParaRPr lang="en-US" sz="1800" dirty="0" smtClean="0">
              <a:latin typeface="Source Sans Pro" panose="020B0503030403020204" pitchFamily="34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439014-E629-42E3-A58B-61A0F1C8CFFE}" type="slidenum">
              <a:rPr lang="es-SV" smtClean="0"/>
              <a:pPr/>
              <a:t>‹#›</a:t>
            </a:fld>
            <a:endParaRPr lang="es-SV"/>
          </a:p>
        </p:txBody>
      </p:sp>
      <p:cxnSp>
        <p:nvCxnSpPr>
          <p:cNvPr id="10" name="Conector recto 9"/>
          <p:cNvCxnSpPr/>
          <p:nvPr userDrawn="1"/>
        </p:nvCxnSpPr>
        <p:spPr>
          <a:xfrm>
            <a:off x="528771" y="14240452"/>
            <a:ext cx="23491561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43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  <p:bldP spid="6" grpId="0"/>
    </p:bldLst>
  </p:timing>
  <p:extLst mod="1">
    <p:ext uri="{DCECCB84-F9BA-43D5-87BE-67443E8EF086}">
      <p15:sldGuideLst xmlns:p15="http://schemas.microsoft.com/office/powerpoint/2012/main" xmlns="">
        <p15:guide id="1" orient="horz" pos="4832">
          <p15:clr>
            <a:srgbClr val="FBAE40"/>
          </p15:clr>
        </p15:guide>
        <p15:guide id="2" pos="773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8"/>
          <p:cNvSpPr>
            <a:spLocks noGrp="1"/>
          </p:cNvSpPr>
          <p:nvPr>
            <p:ph type="pic" sz="quarter" idx="16" hasCustomPrompt="1"/>
          </p:nvPr>
        </p:nvSpPr>
        <p:spPr>
          <a:xfrm>
            <a:off x="9692064" y="4926289"/>
            <a:ext cx="5239357" cy="690191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 sz="3200">
                <a:latin typeface="Calibri" panose="020F0502020204030204" pitchFamily="34" charset="0"/>
              </a:defRPr>
            </a:lvl1pPr>
          </a:lstStyle>
          <a:p>
            <a:r>
              <a:rPr lang="es-ES" dirty="0" err="1" smtClean="0"/>
              <a:t>Image</a:t>
            </a:r>
            <a:r>
              <a:rPr lang="es-ES" dirty="0" smtClean="0"/>
              <a:t> </a:t>
            </a:r>
            <a:r>
              <a:rPr lang="es-ES" dirty="0" err="1" smtClean="0"/>
              <a:t>Holder</a:t>
            </a:r>
            <a:endParaRPr lang="es-ES" dirty="0"/>
          </a:p>
        </p:txBody>
      </p:sp>
      <p:sp>
        <p:nvSpPr>
          <p:cNvPr id="15" name="Título 1"/>
          <p:cNvSpPr>
            <a:spLocks noGrp="1"/>
          </p:cNvSpPr>
          <p:nvPr>
            <p:ph type="ctrTitle" hasCustomPrompt="1"/>
          </p:nvPr>
        </p:nvSpPr>
        <p:spPr>
          <a:xfrm>
            <a:off x="1286352" y="726301"/>
            <a:ext cx="16424287" cy="1133794"/>
          </a:xfrm>
        </p:spPr>
        <p:txBody>
          <a:bodyPr anchor="b"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SV" sz="4800" kern="12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title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16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15923" y="1795159"/>
            <a:ext cx="6433561" cy="516163"/>
          </a:xfrm>
        </p:spPr>
        <p:txBody>
          <a:bodyPr anchor="ctr">
            <a:normAutofit/>
          </a:bodyPr>
          <a:lstStyle>
            <a:lvl1pPr marL="0" indent="0" algn="l">
              <a:buNone/>
              <a:defRPr lang="es-SV" sz="2600" kern="1200" baseline="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Your </a:t>
            </a:r>
            <a:r>
              <a:rPr lang="es-ES" dirty="0" err="1" smtClean="0"/>
              <a:t>subtitle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17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131360" y="14220992"/>
            <a:ext cx="8286380" cy="8167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lnSpc>
                <a:spcPct val="125000"/>
              </a:lnSpc>
            </a:pPr>
            <a:r>
              <a:rPr lang="it-IT" sz="1800" smtClean="0">
                <a:latin typeface="Source Sans Pro" panose="020B0503030403020204" pitchFamily="34" charset="0"/>
              </a:rPr>
              <a:t>www.yourcompany.com | powerpoint template</a:t>
            </a:r>
            <a:endParaRPr lang="en-US" sz="1800" dirty="0" smtClean="0">
              <a:latin typeface="Source Sans Pro" panose="020B0503030403020204" pitchFamily="34" charset="0"/>
            </a:endParaRPr>
          </a:p>
        </p:txBody>
      </p:sp>
      <p:sp>
        <p:nvSpPr>
          <p:cNvPr id="1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8289977" y="14220992"/>
            <a:ext cx="5523188" cy="81678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439014-E629-42E3-A58B-61A0F1C8CFFE}" type="slidenum">
              <a:rPr lang="es-SV" smtClean="0"/>
              <a:pPr/>
              <a:t>‹#›</a:t>
            </a:fld>
            <a:endParaRPr lang="es-SV"/>
          </a:p>
        </p:txBody>
      </p:sp>
      <p:cxnSp>
        <p:nvCxnSpPr>
          <p:cNvPr id="19" name="Conector recto 9"/>
          <p:cNvCxnSpPr/>
          <p:nvPr userDrawn="1"/>
        </p:nvCxnSpPr>
        <p:spPr>
          <a:xfrm>
            <a:off x="528771" y="14240452"/>
            <a:ext cx="23491561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95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/>
      <p:bldP spid="18" grpId="0"/>
    </p:bldLst>
  </p:timing>
  <p:extLst mod="1">
    <p:ext uri="{DCECCB84-F9BA-43D5-87BE-67443E8EF086}">
      <p15:sldGuideLst xmlns:p15="http://schemas.microsoft.com/office/powerpoint/2012/main" xmlns="">
        <p15:guide id="1" orient="horz" pos="4832">
          <p15:clr>
            <a:srgbClr val="FBAE40"/>
          </p15:clr>
        </p15:guide>
        <p15:guide id="2" pos="773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lank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286352" y="726301"/>
            <a:ext cx="16424287" cy="1133794"/>
          </a:xfrm>
        </p:spPr>
        <p:txBody>
          <a:bodyPr anchor="b">
            <a:normAutofit/>
          </a:bodyPr>
          <a:lstStyle>
            <a:lvl1pPr marL="0" algn="l" defTabSz="9145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SV" sz="4800" kern="12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title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15923" y="1795162"/>
            <a:ext cx="6433561" cy="516163"/>
          </a:xfrm>
        </p:spPr>
        <p:txBody>
          <a:bodyPr anchor="ctr">
            <a:normAutofit/>
          </a:bodyPr>
          <a:lstStyle>
            <a:lvl1pPr marL="0" indent="0" algn="l">
              <a:buNone/>
              <a:defRPr lang="es-SV" sz="2600" kern="1200" baseline="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457272" indent="0" algn="ctr">
              <a:buNone/>
              <a:defRPr sz="2000"/>
            </a:lvl2pPr>
            <a:lvl3pPr marL="914546" indent="0" algn="ctr">
              <a:buNone/>
              <a:defRPr sz="1800"/>
            </a:lvl3pPr>
            <a:lvl4pPr marL="1371818" indent="0" algn="ctr">
              <a:buNone/>
              <a:defRPr sz="1600"/>
            </a:lvl4pPr>
            <a:lvl5pPr marL="1829093" indent="0" algn="ctr">
              <a:buNone/>
              <a:defRPr sz="1600"/>
            </a:lvl5pPr>
            <a:lvl6pPr marL="2286365" indent="0" algn="ctr">
              <a:buNone/>
              <a:defRPr sz="1600"/>
            </a:lvl6pPr>
            <a:lvl7pPr marL="2743639" indent="0" algn="ctr">
              <a:buNone/>
              <a:defRPr sz="1600"/>
            </a:lvl7pPr>
            <a:lvl8pPr marL="3200912" indent="0" algn="ctr">
              <a:buNone/>
              <a:defRPr sz="1600"/>
            </a:lvl8pPr>
            <a:lvl9pPr marL="3658186" indent="0" algn="ctr">
              <a:buNone/>
              <a:defRPr sz="1600"/>
            </a:lvl9pPr>
          </a:lstStyle>
          <a:p>
            <a:r>
              <a:rPr lang="es-ES" dirty="0" smtClean="0"/>
              <a:t>Your </a:t>
            </a:r>
            <a:r>
              <a:rPr lang="es-ES" dirty="0" err="1" smtClean="0"/>
              <a:t>subtitle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1034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832" userDrawn="1">
          <p15:clr>
            <a:srgbClr val="FBAE40"/>
          </p15:clr>
        </p15:guide>
        <p15:guide id="2" pos="7731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131360" y="14220992"/>
            <a:ext cx="8286380" cy="8167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lnSpc>
                <a:spcPct val="125000"/>
              </a:lnSpc>
            </a:pPr>
            <a:r>
              <a:rPr lang="it-IT" sz="1800" smtClean="0">
                <a:latin typeface="Source Sans Pro" panose="020B0503030403020204" pitchFamily="34" charset="0"/>
              </a:rPr>
              <a:t>www.yourcompany.com | powerpoint template</a:t>
            </a:r>
            <a:endParaRPr lang="en-US" sz="1800" dirty="0" smtClean="0">
              <a:latin typeface="Source Sans Pro" panose="020B0503030403020204" pitchFamily="34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439014-E629-42E3-A58B-61A0F1C8CFFE}" type="slidenum">
              <a:rPr lang="es-SV" smtClean="0"/>
              <a:pPr/>
              <a:t>‹#›</a:t>
            </a:fld>
            <a:endParaRPr lang="es-SV"/>
          </a:p>
        </p:txBody>
      </p:sp>
      <p:cxnSp>
        <p:nvCxnSpPr>
          <p:cNvPr id="10" name="Conector recto 9"/>
          <p:cNvCxnSpPr/>
          <p:nvPr userDrawn="1"/>
        </p:nvCxnSpPr>
        <p:spPr>
          <a:xfrm>
            <a:off x="528771" y="14240452"/>
            <a:ext cx="23491561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89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  <p:extLst mod="1">
    <p:ext uri="{DCECCB84-F9BA-43D5-87BE-67443E8EF086}">
      <p15:sldGuideLst xmlns:p15="http://schemas.microsoft.com/office/powerpoint/2012/main" xmlns="">
        <p15:guide id="1" orient="horz" pos="4832">
          <p15:clr>
            <a:srgbClr val="FBAE40"/>
          </p15:clr>
        </p15:guide>
        <p15:guide id="2" pos="773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21227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832">
          <p15:clr>
            <a:srgbClr val="FBAE40"/>
          </p15:clr>
        </p15:guide>
        <p15:guide id="2" pos="773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lank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286352" y="726301"/>
            <a:ext cx="16424287" cy="1133794"/>
          </a:xfrm>
        </p:spPr>
        <p:txBody>
          <a:bodyPr anchor="b"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SV" sz="4800" kern="12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title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15923" y="1795159"/>
            <a:ext cx="6433561" cy="516163"/>
          </a:xfrm>
        </p:spPr>
        <p:txBody>
          <a:bodyPr anchor="ctr">
            <a:normAutofit/>
          </a:bodyPr>
          <a:lstStyle>
            <a:lvl1pPr marL="0" indent="0" algn="l">
              <a:buNone/>
              <a:defRPr lang="es-SV" sz="2600" kern="1200" baseline="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Your </a:t>
            </a:r>
            <a:r>
              <a:rPr lang="es-ES" dirty="0" err="1" smtClean="0"/>
              <a:t>subtitle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6398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832">
          <p15:clr>
            <a:srgbClr val="FBAE40"/>
          </p15:clr>
        </p15:guide>
        <p15:guide id="2" pos="773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lank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34641" y="726301"/>
            <a:ext cx="16424287" cy="1133794"/>
          </a:xfrm>
        </p:spPr>
        <p:txBody>
          <a:bodyPr anchor="b">
            <a:normAutofit/>
          </a:bodyPr>
          <a:lstStyle>
            <a:lvl1pPr marL="0"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SV" sz="4800" kern="12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title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6796600" y="1795159"/>
            <a:ext cx="6433561" cy="516163"/>
          </a:xfrm>
        </p:spPr>
        <p:txBody>
          <a:bodyPr anchor="ctr">
            <a:normAutofit/>
          </a:bodyPr>
          <a:lstStyle>
            <a:lvl1pPr marL="0" indent="0" algn="r">
              <a:buNone/>
              <a:defRPr lang="es-SV" sz="2600" kern="1200" baseline="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Your </a:t>
            </a:r>
            <a:r>
              <a:rPr lang="es-ES" dirty="0" err="1" smtClean="0"/>
              <a:t>subtitle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989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832">
          <p15:clr>
            <a:srgbClr val="FBAE40"/>
          </p15:clr>
        </p15:guide>
        <p15:guide id="2" pos="773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Slid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286352" y="726301"/>
            <a:ext cx="16424287" cy="1133794"/>
          </a:xfrm>
        </p:spPr>
        <p:txBody>
          <a:bodyPr anchor="b"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SV" sz="4800" kern="12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title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15923" y="1795159"/>
            <a:ext cx="6433561" cy="516163"/>
          </a:xfrm>
        </p:spPr>
        <p:txBody>
          <a:bodyPr anchor="ctr">
            <a:normAutofit/>
          </a:bodyPr>
          <a:lstStyle>
            <a:lvl1pPr marL="0" indent="0" algn="l">
              <a:buNone/>
              <a:defRPr lang="es-SV" sz="2600" kern="1200" baseline="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Your </a:t>
            </a:r>
            <a:r>
              <a:rPr lang="es-ES" dirty="0" err="1" smtClean="0"/>
              <a:t>subtitle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131360" y="14220992"/>
            <a:ext cx="8286380" cy="8167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lnSpc>
                <a:spcPct val="125000"/>
              </a:lnSpc>
            </a:pPr>
            <a:r>
              <a:rPr lang="it-IT" sz="1800" smtClean="0">
                <a:latin typeface="Source Sans Pro" panose="020B0503030403020204" pitchFamily="34" charset="0"/>
              </a:rPr>
              <a:t>www.yourcompany.com | powerpoint template</a:t>
            </a:r>
            <a:endParaRPr lang="en-US" sz="1800" dirty="0" smtClean="0">
              <a:latin typeface="Source Sans Pro" panose="020B0503030403020204" pitchFamily="34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439014-E629-42E3-A58B-61A0F1C8CFFE}" type="slidenum">
              <a:rPr lang="es-SV" smtClean="0"/>
              <a:pPr/>
              <a:t>‹#›</a:t>
            </a:fld>
            <a:endParaRPr lang="es-SV"/>
          </a:p>
        </p:txBody>
      </p:sp>
      <p:cxnSp>
        <p:nvCxnSpPr>
          <p:cNvPr id="10" name="Conector recto 9"/>
          <p:cNvCxnSpPr/>
          <p:nvPr userDrawn="1"/>
        </p:nvCxnSpPr>
        <p:spPr>
          <a:xfrm>
            <a:off x="528771" y="14240452"/>
            <a:ext cx="23491561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885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  <p:bldP spid="6" grpId="0"/>
    </p:bldLst>
  </p:timing>
  <p:extLst mod="1">
    <p:ext uri="{DCECCB84-F9BA-43D5-87BE-67443E8EF086}">
      <p15:sldGuideLst xmlns:p15="http://schemas.microsoft.com/office/powerpoint/2012/main" xmlns="">
        <p15:guide id="1" orient="horz" pos="4832">
          <p15:clr>
            <a:srgbClr val="FBAE40"/>
          </p15:clr>
        </p15:guide>
        <p15:guide id="2" pos="773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Slide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4062408" y="726301"/>
            <a:ext cx="16424287" cy="1133794"/>
          </a:xfrm>
        </p:spPr>
        <p:txBody>
          <a:bodyPr anchor="b">
            <a:normAutofit/>
          </a:bodyPr>
          <a:lstStyle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SV" sz="4800" kern="12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title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9057770" y="1795159"/>
            <a:ext cx="6433561" cy="516163"/>
          </a:xfrm>
        </p:spPr>
        <p:txBody>
          <a:bodyPr anchor="ctr">
            <a:normAutofit/>
          </a:bodyPr>
          <a:lstStyle>
            <a:lvl1pPr marL="0" indent="0" algn="ctr">
              <a:buNone/>
              <a:defRPr lang="es-SV" sz="2600" kern="1200" baseline="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Your </a:t>
            </a:r>
            <a:r>
              <a:rPr lang="es-ES" dirty="0" err="1" smtClean="0"/>
              <a:t>subtitle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131360" y="14220992"/>
            <a:ext cx="8286380" cy="8167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lnSpc>
                <a:spcPct val="125000"/>
              </a:lnSpc>
            </a:pPr>
            <a:r>
              <a:rPr lang="it-IT" sz="1800" smtClean="0">
                <a:latin typeface="Source Sans Pro" panose="020B0503030403020204" pitchFamily="34" charset="0"/>
              </a:rPr>
              <a:t>www.yourcompany.com | powerpoint template</a:t>
            </a:r>
            <a:endParaRPr lang="en-US" sz="1800" dirty="0" smtClean="0">
              <a:latin typeface="Source Sans Pro" panose="020B0503030403020204" pitchFamily="34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439014-E629-42E3-A58B-61A0F1C8CFFE}" type="slidenum">
              <a:rPr lang="es-SV" smtClean="0"/>
              <a:pPr/>
              <a:t>‹#›</a:t>
            </a:fld>
            <a:endParaRPr lang="es-SV"/>
          </a:p>
        </p:txBody>
      </p:sp>
      <p:cxnSp>
        <p:nvCxnSpPr>
          <p:cNvPr id="10" name="Conector recto 9"/>
          <p:cNvCxnSpPr/>
          <p:nvPr userDrawn="1"/>
        </p:nvCxnSpPr>
        <p:spPr>
          <a:xfrm>
            <a:off x="528771" y="14240452"/>
            <a:ext cx="23491561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2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  <p:bldP spid="6" grpId="0"/>
    </p:bldLst>
  </p:timing>
  <p:extLst mod="1">
    <p:ext uri="{DCECCB84-F9BA-43D5-87BE-67443E8EF086}">
      <p15:sldGuideLst xmlns:p15="http://schemas.microsoft.com/office/powerpoint/2012/main" xmlns="">
        <p15:guide id="1" orient="horz" pos="4832">
          <p15:clr>
            <a:srgbClr val="FBAE40"/>
          </p15:clr>
        </p15:guide>
        <p15:guide id="2" pos="773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Slid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34641" y="726301"/>
            <a:ext cx="16424287" cy="1133794"/>
          </a:xfrm>
        </p:spPr>
        <p:txBody>
          <a:bodyPr anchor="b">
            <a:normAutofit/>
          </a:bodyPr>
          <a:lstStyle>
            <a:lvl1pPr marL="0"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SV" sz="4800" kern="12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title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6796600" y="1795159"/>
            <a:ext cx="6433561" cy="516163"/>
          </a:xfrm>
        </p:spPr>
        <p:txBody>
          <a:bodyPr anchor="ctr">
            <a:normAutofit/>
          </a:bodyPr>
          <a:lstStyle>
            <a:lvl1pPr marL="0" indent="0" algn="r">
              <a:buNone/>
              <a:defRPr lang="es-SV" sz="2600" kern="1200" baseline="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Your </a:t>
            </a:r>
            <a:r>
              <a:rPr lang="es-ES" dirty="0" err="1" smtClean="0"/>
              <a:t>subtitle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131360" y="14220992"/>
            <a:ext cx="8286380" cy="8167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lnSpc>
                <a:spcPct val="125000"/>
              </a:lnSpc>
            </a:pPr>
            <a:r>
              <a:rPr lang="it-IT" sz="1800" smtClean="0">
                <a:latin typeface="Source Sans Pro" panose="020B0503030403020204" pitchFamily="34" charset="0"/>
              </a:rPr>
              <a:t>www.yourcompany.com | powerpoint template</a:t>
            </a:r>
            <a:endParaRPr lang="en-US" sz="1800" dirty="0" smtClean="0">
              <a:latin typeface="Source Sans Pro" panose="020B0503030403020204" pitchFamily="34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439014-E629-42E3-A58B-61A0F1C8CFFE}" type="slidenum">
              <a:rPr lang="es-SV" smtClean="0"/>
              <a:pPr/>
              <a:t>‹#›</a:t>
            </a:fld>
            <a:endParaRPr lang="es-SV"/>
          </a:p>
        </p:txBody>
      </p:sp>
      <p:cxnSp>
        <p:nvCxnSpPr>
          <p:cNvPr id="10" name="Conector recto 9"/>
          <p:cNvCxnSpPr/>
          <p:nvPr userDrawn="1"/>
        </p:nvCxnSpPr>
        <p:spPr>
          <a:xfrm>
            <a:off x="528771" y="14240452"/>
            <a:ext cx="23491561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20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  <p:bldP spid="6" grpId="0"/>
    </p:bldLst>
  </p:timing>
  <p:extLst mod="1">
    <p:ext uri="{DCECCB84-F9BA-43D5-87BE-67443E8EF086}">
      <p15:sldGuideLst xmlns:p15="http://schemas.microsoft.com/office/powerpoint/2012/main" xmlns="">
        <p15:guide id="1" orient="horz" pos="4832">
          <p15:clr>
            <a:srgbClr val="FBAE40"/>
          </p15:clr>
        </p15:guide>
        <p15:guide id="2" pos="773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8"/>
          <p:cNvSpPr>
            <a:spLocks noGrp="1"/>
          </p:cNvSpPr>
          <p:nvPr>
            <p:ph type="pic" sz="quarter" idx="16" hasCustomPrompt="1"/>
          </p:nvPr>
        </p:nvSpPr>
        <p:spPr>
          <a:xfrm>
            <a:off x="9692064" y="4926289"/>
            <a:ext cx="5239357" cy="690191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 sz="3200">
                <a:latin typeface="Calibri" panose="020F0502020204030204" pitchFamily="34" charset="0"/>
              </a:defRPr>
            </a:lvl1pPr>
          </a:lstStyle>
          <a:p>
            <a:r>
              <a:rPr lang="es-ES" dirty="0" err="1" smtClean="0"/>
              <a:t>Image</a:t>
            </a:r>
            <a:r>
              <a:rPr lang="es-ES" dirty="0" smtClean="0"/>
              <a:t> </a:t>
            </a:r>
            <a:r>
              <a:rPr lang="es-ES" dirty="0" err="1" smtClean="0"/>
              <a:t>Holder</a:t>
            </a:r>
            <a:endParaRPr lang="es-ES" dirty="0"/>
          </a:p>
        </p:txBody>
      </p:sp>
      <p:sp>
        <p:nvSpPr>
          <p:cNvPr id="15" name="Título 1"/>
          <p:cNvSpPr>
            <a:spLocks noGrp="1"/>
          </p:cNvSpPr>
          <p:nvPr>
            <p:ph type="ctrTitle" hasCustomPrompt="1"/>
          </p:nvPr>
        </p:nvSpPr>
        <p:spPr>
          <a:xfrm>
            <a:off x="1286352" y="726301"/>
            <a:ext cx="16424287" cy="1133794"/>
          </a:xfrm>
        </p:spPr>
        <p:txBody>
          <a:bodyPr anchor="b"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SV" sz="4800" kern="12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title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16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15923" y="1795159"/>
            <a:ext cx="6433561" cy="516163"/>
          </a:xfrm>
        </p:spPr>
        <p:txBody>
          <a:bodyPr anchor="ctr">
            <a:normAutofit/>
          </a:bodyPr>
          <a:lstStyle>
            <a:lvl1pPr marL="0" indent="0" algn="l">
              <a:buNone/>
              <a:defRPr lang="es-SV" sz="2600" kern="1200" baseline="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Your </a:t>
            </a:r>
            <a:r>
              <a:rPr lang="es-ES" dirty="0" err="1" smtClean="0"/>
              <a:t>subtitle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17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131360" y="14220992"/>
            <a:ext cx="8286380" cy="8167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lnSpc>
                <a:spcPct val="125000"/>
              </a:lnSpc>
            </a:pPr>
            <a:r>
              <a:rPr lang="it-IT" sz="1800" smtClean="0">
                <a:latin typeface="Source Sans Pro" panose="020B0503030403020204" pitchFamily="34" charset="0"/>
              </a:rPr>
              <a:t>www.yourcompany.com | powerpoint template</a:t>
            </a:r>
            <a:endParaRPr lang="en-US" sz="1800" dirty="0" smtClean="0">
              <a:latin typeface="Source Sans Pro" panose="020B0503030403020204" pitchFamily="34" charset="0"/>
            </a:endParaRPr>
          </a:p>
        </p:txBody>
      </p:sp>
      <p:sp>
        <p:nvSpPr>
          <p:cNvPr id="1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8289977" y="14220992"/>
            <a:ext cx="5523188" cy="81678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439014-E629-42E3-A58B-61A0F1C8CFFE}" type="slidenum">
              <a:rPr lang="es-SV" smtClean="0"/>
              <a:pPr/>
              <a:t>‹#›</a:t>
            </a:fld>
            <a:endParaRPr lang="es-SV"/>
          </a:p>
        </p:txBody>
      </p:sp>
      <p:cxnSp>
        <p:nvCxnSpPr>
          <p:cNvPr id="19" name="Conector recto 9"/>
          <p:cNvCxnSpPr/>
          <p:nvPr userDrawn="1"/>
        </p:nvCxnSpPr>
        <p:spPr>
          <a:xfrm>
            <a:off x="528771" y="14240452"/>
            <a:ext cx="23491561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5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/>
      <p:bldP spid="18" grpId="0"/>
    </p:bldLst>
  </p:timing>
  <p:extLst mod="1">
    <p:ext uri="{DCECCB84-F9BA-43D5-87BE-67443E8EF086}">
      <p15:sldGuideLst xmlns:p15="http://schemas.microsoft.com/office/powerpoint/2012/main" xmlns="">
        <p15:guide id="1" orient="horz" pos="4832">
          <p15:clr>
            <a:srgbClr val="FBAE40"/>
          </p15:clr>
        </p15:guide>
        <p15:guide id="2" pos="773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lank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34641" y="726301"/>
            <a:ext cx="16424287" cy="1133794"/>
          </a:xfrm>
        </p:spPr>
        <p:txBody>
          <a:bodyPr anchor="b">
            <a:normAutofit/>
          </a:bodyPr>
          <a:lstStyle>
            <a:lvl1pPr marL="0" algn="r" defTabSz="9145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SV" sz="4800" kern="12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title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6796600" y="1795162"/>
            <a:ext cx="6433561" cy="516163"/>
          </a:xfrm>
        </p:spPr>
        <p:txBody>
          <a:bodyPr anchor="ctr">
            <a:normAutofit/>
          </a:bodyPr>
          <a:lstStyle>
            <a:lvl1pPr marL="0" indent="0" algn="r">
              <a:buNone/>
              <a:defRPr lang="es-SV" sz="2600" kern="1200" baseline="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457272" indent="0" algn="ctr">
              <a:buNone/>
              <a:defRPr sz="2000"/>
            </a:lvl2pPr>
            <a:lvl3pPr marL="914546" indent="0" algn="ctr">
              <a:buNone/>
              <a:defRPr sz="1800"/>
            </a:lvl3pPr>
            <a:lvl4pPr marL="1371818" indent="0" algn="ctr">
              <a:buNone/>
              <a:defRPr sz="1600"/>
            </a:lvl4pPr>
            <a:lvl5pPr marL="1829093" indent="0" algn="ctr">
              <a:buNone/>
              <a:defRPr sz="1600"/>
            </a:lvl5pPr>
            <a:lvl6pPr marL="2286365" indent="0" algn="ctr">
              <a:buNone/>
              <a:defRPr sz="1600"/>
            </a:lvl6pPr>
            <a:lvl7pPr marL="2743639" indent="0" algn="ctr">
              <a:buNone/>
              <a:defRPr sz="1600"/>
            </a:lvl7pPr>
            <a:lvl8pPr marL="3200912" indent="0" algn="ctr">
              <a:buNone/>
              <a:defRPr sz="1600"/>
            </a:lvl8pPr>
            <a:lvl9pPr marL="3658186" indent="0" algn="ctr">
              <a:buNone/>
              <a:defRPr sz="1600"/>
            </a:lvl9pPr>
          </a:lstStyle>
          <a:p>
            <a:r>
              <a:rPr lang="es-ES" dirty="0" smtClean="0"/>
              <a:t>Your </a:t>
            </a:r>
            <a:r>
              <a:rPr lang="es-ES" dirty="0" err="1" smtClean="0"/>
              <a:t>subtitle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8228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4832" userDrawn="1">
          <p15:clr>
            <a:srgbClr val="FBAE40"/>
          </p15:clr>
        </p15:guide>
        <p15:guide id="2" pos="7731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Slid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286352" y="726301"/>
            <a:ext cx="16424287" cy="1133794"/>
          </a:xfrm>
        </p:spPr>
        <p:txBody>
          <a:bodyPr anchor="b">
            <a:normAutofit/>
          </a:bodyPr>
          <a:lstStyle>
            <a:lvl1pPr marL="0" algn="l" defTabSz="9145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SV" sz="4800" kern="12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title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15923" y="1795162"/>
            <a:ext cx="6433561" cy="516163"/>
          </a:xfrm>
        </p:spPr>
        <p:txBody>
          <a:bodyPr anchor="ctr">
            <a:normAutofit/>
          </a:bodyPr>
          <a:lstStyle>
            <a:lvl1pPr marL="0" indent="0" algn="l">
              <a:buNone/>
              <a:defRPr lang="es-SV" sz="2600" kern="1200" baseline="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457272" indent="0" algn="ctr">
              <a:buNone/>
              <a:defRPr sz="2000"/>
            </a:lvl2pPr>
            <a:lvl3pPr marL="914546" indent="0" algn="ctr">
              <a:buNone/>
              <a:defRPr sz="1800"/>
            </a:lvl3pPr>
            <a:lvl4pPr marL="1371818" indent="0" algn="ctr">
              <a:buNone/>
              <a:defRPr sz="1600"/>
            </a:lvl4pPr>
            <a:lvl5pPr marL="1829093" indent="0" algn="ctr">
              <a:buNone/>
              <a:defRPr sz="1600"/>
            </a:lvl5pPr>
            <a:lvl6pPr marL="2286365" indent="0" algn="ctr">
              <a:buNone/>
              <a:defRPr sz="1600"/>
            </a:lvl6pPr>
            <a:lvl7pPr marL="2743639" indent="0" algn="ctr">
              <a:buNone/>
              <a:defRPr sz="1600"/>
            </a:lvl7pPr>
            <a:lvl8pPr marL="3200912" indent="0" algn="ctr">
              <a:buNone/>
              <a:defRPr sz="1600"/>
            </a:lvl8pPr>
            <a:lvl9pPr marL="3658186" indent="0" algn="ctr">
              <a:buNone/>
              <a:defRPr sz="1600"/>
            </a:lvl9pPr>
          </a:lstStyle>
          <a:p>
            <a:r>
              <a:rPr lang="es-ES" dirty="0" smtClean="0"/>
              <a:t>Your </a:t>
            </a:r>
            <a:r>
              <a:rPr lang="es-ES" dirty="0" err="1" smtClean="0"/>
              <a:t>subtitle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131363" y="14220992"/>
            <a:ext cx="8286379" cy="8167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lnSpc>
                <a:spcPct val="125000"/>
              </a:lnSpc>
            </a:pPr>
            <a:r>
              <a:rPr lang="it-IT" sz="1800" smtClean="0">
                <a:latin typeface="Source Sans Pro" panose="020B0503030403020204" pitchFamily="34" charset="0"/>
              </a:rPr>
              <a:t>www.yourcompany.com | powerpoint template</a:t>
            </a:r>
            <a:endParaRPr lang="en-US" sz="1800" dirty="0" smtClean="0">
              <a:latin typeface="Source Sans Pro" panose="020B0503030403020204" pitchFamily="34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439014-E629-42E3-A58B-61A0F1C8CFFE}" type="slidenum">
              <a:rPr lang="es-SV" smtClean="0"/>
              <a:pPr/>
              <a:t>‹#›</a:t>
            </a:fld>
            <a:endParaRPr lang="es-SV"/>
          </a:p>
        </p:txBody>
      </p:sp>
      <p:cxnSp>
        <p:nvCxnSpPr>
          <p:cNvPr id="10" name="Conector recto 9"/>
          <p:cNvCxnSpPr/>
          <p:nvPr userDrawn="1"/>
        </p:nvCxnSpPr>
        <p:spPr>
          <a:xfrm>
            <a:off x="528771" y="14240452"/>
            <a:ext cx="23491561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87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  <p:bldP spid="6" grpId="0"/>
    </p:bldLst>
  </p:timing>
  <p:extLst mod="1">
    <p:ext uri="{DCECCB84-F9BA-43D5-87BE-67443E8EF086}">
      <p15:sldGuideLst xmlns:p15="http://schemas.microsoft.com/office/powerpoint/2012/main" xmlns="">
        <p15:guide id="1" orient="horz" pos="4832" userDrawn="1">
          <p15:clr>
            <a:srgbClr val="FBAE40"/>
          </p15:clr>
        </p15:guide>
        <p15:guide id="2" pos="7731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Slide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4062408" y="726301"/>
            <a:ext cx="16424287" cy="1133794"/>
          </a:xfrm>
        </p:spPr>
        <p:txBody>
          <a:bodyPr anchor="b">
            <a:normAutofit/>
          </a:bodyPr>
          <a:lstStyle>
            <a:lvl1pPr marL="0" algn="ctr" defTabSz="9145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SV" sz="4800" kern="12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title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9057770" y="1795162"/>
            <a:ext cx="6433561" cy="516163"/>
          </a:xfrm>
        </p:spPr>
        <p:txBody>
          <a:bodyPr anchor="ctr">
            <a:normAutofit/>
          </a:bodyPr>
          <a:lstStyle>
            <a:lvl1pPr marL="0" indent="0" algn="ctr">
              <a:buNone/>
              <a:defRPr lang="es-SV" sz="2600" kern="1200" baseline="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457272" indent="0" algn="ctr">
              <a:buNone/>
              <a:defRPr sz="2000"/>
            </a:lvl2pPr>
            <a:lvl3pPr marL="914546" indent="0" algn="ctr">
              <a:buNone/>
              <a:defRPr sz="1800"/>
            </a:lvl3pPr>
            <a:lvl4pPr marL="1371818" indent="0" algn="ctr">
              <a:buNone/>
              <a:defRPr sz="1600"/>
            </a:lvl4pPr>
            <a:lvl5pPr marL="1829093" indent="0" algn="ctr">
              <a:buNone/>
              <a:defRPr sz="1600"/>
            </a:lvl5pPr>
            <a:lvl6pPr marL="2286365" indent="0" algn="ctr">
              <a:buNone/>
              <a:defRPr sz="1600"/>
            </a:lvl6pPr>
            <a:lvl7pPr marL="2743639" indent="0" algn="ctr">
              <a:buNone/>
              <a:defRPr sz="1600"/>
            </a:lvl7pPr>
            <a:lvl8pPr marL="3200912" indent="0" algn="ctr">
              <a:buNone/>
              <a:defRPr sz="1600"/>
            </a:lvl8pPr>
            <a:lvl9pPr marL="3658186" indent="0" algn="ctr">
              <a:buNone/>
              <a:defRPr sz="1600"/>
            </a:lvl9pPr>
          </a:lstStyle>
          <a:p>
            <a:r>
              <a:rPr lang="es-ES" dirty="0" smtClean="0"/>
              <a:t>Your </a:t>
            </a:r>
            <a:r>
              <a:rPr lang="es-ES" dirty="0" err="1" smtClean="0"/>
              <a:t>subtitle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131363" y="14220992"/>
            <a:ext cx="8286379" cy="8167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lnSpc>
                <a:spcPct val="125000"/>
              </a:lnSpc>
            </a:pPr>
            <a:r>
              <a:rPr lang="it-IT" sz="1800" smtClean="0">
                <a:latin typeface="Source Sans Pro" panose="020B0503030403020204" pitchFamily="34" charset="0"/>
              </a:rPr>
              <a:t>www.yourcompany.com | powerpoint template</a:t>
            </a:r>
            <a:endParaRPr lang="en-US" sz="1800" dirty="0" smtClean="0">
              <a:latin typeface="Source Sans Pro" panose="020B0503030403020204" pitchFamily="34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439014-E629-42E3-A58B-61A0F1C8CFFE}" type="slidenum">
              <a:rPr lang="es-SV" smtClean="0"/>
              <a:pPr/>
              <a:t>‹#›</a:t>
            </a:fld>
            <a:endParaRPr lang="es-SV"/>
          </a:p>
        </p:txBody>
      </p:sp>
      <p:cxnSp>
        <p:nvCxnSpPr>
          <p:cNvPr id="10" name="Conector recto 9"/>
          <p:cNvCxnSpPr/>
          <p:nvPr userDrawn="1"/>
        </p:nvCxnSpPr>
        <p:spPr>
          <a:xfrm>
            <a:off x="528771" y="14240452"/>
            <a:ext cx="23491561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17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  <p:bldP spid="6" grpId="0"/>
    </p:bldLst>
  </p:timing>
  <p:extLst mod="1">
    <p:ext uri="{DCECCB84-F9BA-43D5-87BE-67443E8EF086}">
      <p15:sldGuideLst xmlns:p15="http://schemas.microsoft.com/office/powerpoint/2012/main" xmlns="">
        <p15:guide id="1" orient="horz" pos="4832" userDrawn="1">
          <p15:clr>
            <a:srgbClr val="FBAE40"/>
          </p15:clr>
        </p15:guide>
        <p15:guide id="2" pos="7731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Slid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34641" y="726301"/>
            <a:ext cx="16424287" cy="1133794"/>
          </a:xfrm>
        </p:spPr>
        <p:txBody>
          <a:bodyPr anchor="b">
            <a:normAutofit/>
          </a:bodyPr>
          <a:lstStyle>
            <a:lvl1pPr marL="0" algn="r" defTabSz="9145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SV" sz="4800" kern="12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title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6796600" y="1795162"/>
            <a:ext cx="6433561" cy="516163"/>
          </a:xfrm>
        </p:spPr>
        <p:txBody>
          <a:bodyPr anchor="ctr">
            <a:normAutofit/>
          </a:bodyPr>
          <a:lstStyle>
            <a:lvl1pPr marL="0" indent="0" algn="r">
              <a:buNone/>
              <a:defRPr lang="es-SV" sz="2600" kern="1200" baseline="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457272" indent="0" algn="ctr">
              <a:buNone/>
              <a:defRPr sz="2000"/>
            </a:lvl2pPr>
            <a:lvl3pPr marL="914546" indent="0" algn="ctr">
              <a:buNone/>
              <a:defRPr sz="1800"/>
            </a:lvl3pPr>
            <a:lvl4pPr marL="1371818" indent="0" algn="ctr">
              <a:buNone/>
              <a:defRPr sz="1600"/>
            </a:lvl4pPr>
            <a:lvl5pPr marL="1829093" indent="0" algn="ctr">
              <a:buNone/>
              <a:defRPr sz="1600"/>
            </a:lvl5pPr>
            <a:lvl6pPr marL="2286365" indent="0" algn="ctr">
              <a:buNone/>
              <a:defRPr sz="1600"/>
            </a:lvl6pPr>
            <a:lvl7pPr marL="2743639" indent="0" algn="ctr">
              <a:buNone/>
              <a:defRPr sz="1600"/>
            </a:lvl7pPr>
            <a:lvl8pPr marL="3200912" indent="0" algn="ctr">
              <a:buNone/>
              <a:defRPr sz="1600"/>
            </a:lvl8pPr>
            <a:lvl9pPr marL="3658186" indent="0" algn="ctr">
              <a:buNone/>
              <a:defRPr sz="1600"/>
            </a:lvl9pPr>
          </a:lstStyle>
          <a:p>
            <a:r>
              <a:rPr lang="es-ES" dirty="0" smtClean="0"/>
              <a:t>Your </a:t>
            </a:r>
            <a:r>
              <a:rPr lang="es-ES" dirty="0" err="1" smtClean="0"/>
              <a:t>subtitle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131363" y="14220992"/>
            <a:ext cx="8286379" cy="8167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lnSpc>
                <a:spcPct val="125000"/>
              </a:lnSpc>
            </a:pPr>
            <a:r>
              <a:rPr lang="it-IT" sz="1800" smtClean="0">
                <a:latin typeface="Source Sans Pro" panose="020B0503030403020204" pitchFamily="34" charset="0"/>
              </a:rPr>
              <a:t>www.yourcompany.com | powerpoint template</a:t>
            </a:r>
            <a:endParaRPr lang="en-US" sz="1800" dirty="0" smtClean="0">
              <a:latin typeface="Source Sans Pro" panose="020B0503030403020204" pitchFamily="34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439014-E629-42E3-A58B-61A0F1C8CFFE}" type="slidenum">
              <a:rPr lang="es-SV" smtClean="0"/>
              <a:pPr/>
              <a:t>‹#›</a:t>
            </a:fld>
            <a:endParaRPr lang="es-SV"/>
          </a:p>
        </p:txBody>
      </p:sp>
      <p:cxnSp>
        <p:nvCxnSpPr>
          <p:cNvPr id="10" name="Conector recto 9"/>
          <p:cNvCxnSpPr/>
          <p:nvPr userDrawn="1"/>
        </p:nvCxnSpPr>
        <p:spPr>
          <a:xfrm>
            <a:off x="528771" y="14240452"/>
            <a:ext cx="23491561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49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  <p:bldP spid="6" grpId="0"/>
    </p:bldLst>
  </p:timing>
  <p:extLst mod="1">
    <p:ext uri="{DCECCB84-F9BA-43D5-87BE-67443E8EF086}">
      <p15:sldGuideLst xmlns:p15="http://schemas.microsoft.com/office/powerpoint/2012/main" xmlns="">
        <p15:guide id="1" orient="horz" pos="4832" userDrawn="1">
          <p15:clr>
            <a:srgbClr val="FBAE40"/>
          </p15:clr>
        </p15:guide>
        <p15:guide id="2" pos="7731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8"/>
          <p:cNvSpPr>
            <a:spLocks noGrp="1"/>
          </p:cNvSpPr>
          <p:nvPr>
            <p:ph type="pic" sz="quarter" idx="16" hasCustomPrompt="1"/>
          </p:nvPr>
        </p:nvSpPr>
        <p:spPr>
          <a:xfrm>
            <a:off x="9692064" y="4926290"/>
            <a:ext cx="5239357" cy="690191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 sz="3200">
                <a:latin typeface="Calibri" panose="020F0502020204030204" pitchFamily="34" charset="0"/>
              </a:defRPr>
            </a:lvl1pPr>
          </a:lstStyle>
          <a:p>
            <a:r>
              <a:rPr lang="es-ES" dirty="0" err="1" smtClean="0"/>
              <a:t>Image</a:t>
            </a:r>
            <a:r>
              <a:rPr lang="es-ES" dirty="0" smtClean="0"/>
              <a:t> </a:t>
            </a:r>
            <a:r>
              <a:rPr lang="es-ES" dirty="0" err="1" smtClean="0"/>
              <a:t>Holder</a:t>
            </a:r>
            <a:endParaRPr lang="es-ES" dirty="0"/>
          </a:p>
        </p:txBody>
      </p:sp>
      <p:sp>
        <p:nvSpPr>
          <p:cNvPr id="15" name="Título 1"/>
          <p:cNvSpPr>
            <a:spLocks noGrp="1"/>
          </p:cNvSpPr>
          <p:nvPr>
            <p:ph type="ctrTitle" hasCustomPrompt="1"/>
          </p:nvPr>
        </p:nvSpPr>
        <p:spPr>
          <a:xfrm>
            <a:off x="1286352" y="726301"/>
            <a:ext cx="16424287" cy="1133794"/>
          </a:xfrm>
        </p:spPr>
        <p:txBody>
          <a:bodyPr anchor="b">
            <a:normAutofit/>
          </a:bodyPr>
          <a:lstStyle>
            <a:lvl1pPr marL="0" algn="l" defTabSz="9145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SV" sz="4800" kern="12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title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16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15923" y="1795162"/>
            <a:ext cx="6433561" cy="516163"/>
          </a:xfrm>
        </p:spPr>
        <p:txBody>
          <a:bodyPr anchor="ctr">
            <a:normAutofit/>
          </a:bodyPr>
          <a:lstStyle>
            <a:lvl1pPr marL="0" indent="0" algn="l">
              <a:buNone/>
              <a:defRPr lang="es-SV" sz="2600" kern="1200" baseline="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457272" indent="0" algn="ctr">
              <a:buNone/>
              <a:defRPr sz="2000"/>
            </a:lvl2pPr>
            <a:lvl3pPr marL="914546" indent="0" algn="ctr">
              <a:buNone/>
              <a:defRPr sz="1800"/>
            </a:lvl3pPr>
            <a:lvl4pPr marL="1371818" indent="0" algn="ctr">
              <a:buNone/>
              <a:defRPr sz="1600"/>
            </a:lvl4pPr>
            <a:lvl5pPr marL="1829093" indent="0" algn="ctr">
              <a:buNone/>
              <a:defRPr sz="1600"/>
            </a:lvl5pPr>
            <a:lvl6pPr marL="2286365" indent="0" algn="ctr">
              <a:buNone/>
              <a:defRPr sz="1600"/>
            </a:lvl6pPr>
            <a:lvl7pPr marL="2743639" indent="0" algn="ctr">
              <a:buNone/>
              <a:defRPr sz="1600"/>
            </a:lvl7pPr>
            <a:lvl8pPr marL="3200912" indent="0" algn="ctr">
              <a:buNone/>
              <a:defRPr sz="1600"/>
            </a:lvl8pPr>
            <a:lvl9pPr marL="3658186" indent="0" algn="ctr">
              <a:buNone/>
              <a:defRPr sz="1600"/>
            </a:lvl9pPr>
          </a:lstStyle>
          <a:p>
            <a:r>
              <a:rPr lang="es-ES" dirty="0" smtClean="0"/>
              <a:t>Your </a:t>
            </a:r>
            <a:r>
              <a:rPr lang="es-ES" dirty="0" err="1" smtClean="0"/>
              <a:t>subtitle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17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131363" y="14220992"/>
            <a:ext cx="8286379" cy="8167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lnSpc>
                <a:spcPct val="125000"/>
              </a:lnSpc>
            </a:pPr>
            <a:r>
              <a:rPr lang="it-IT" sz="1800" smtClean="0">
                <a:latin typeface="Source Sans Pro" panose="020B0503030403020204" pitchFamily="34" charset="0"/>
              </a:rPr>
              <a:t>www.yourcompany.com | powerpoint template</a:t>
            </a:r>
            <a:endParaRPr lang="en-US" sz="1800" dirty="0" smtClean="0">
              <a:latin typeface="Source Sans Pro" panose="020B0503030403020204" pitchFamily="34" charset="0"/>
            </a:endParaRPr>
          </a:p>
        </p:txBody>
      </p:sp>
      <p:sp>
        <p:nvSpPr>
          <p:cNvPr id="1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8289977" y="14220992"/>
            <a:ext cx="5523188" cy="81678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439014-E629-42E3-A58B-61A0F1C8CFFE}" type="slidenum">
              <a:rPr lang="es-SV" smtClean="0"/>
              <a:pPr/>
              <a:t>‹#›</a:t>
            </a:fld>
            <a:endParaRPr lang="es-SV"/>
          </a:p>
        </p:txBody>
      </p:sp>
      <p:cxnSp>
        <p:nvCxnSpPr>
          <p:cNvPr id="19" name="Conector recto 9"/>
          <p:cNvCxnSpPr/>
          <p:nvPr userDrawn="1"/>
        </p:nvCxnSpPr>
        <p:spPr>
          <a:xfrm>
            <a:off x="528771" y="14240452"/>
            <a:ext cx="23491561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61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/>
      <p:bldP spid="18" grpId="0"/>
    </p:bldLst>
  </p:timing>
  <p:extLst mod="1">
    <p:ext uri="{DCECCB84-F9BA-43D5-87BE-67443E8EF086}">
      <p15:sldGuideLst xmlns:p15="http://schemas.microsoft.com/office/powerpoint/2012/main" xmlns="">
        <p15:guide id="1" orient="horz" pos="4832" userDrawn="1">
          <p15:clr>
            <a:srgbClr val="FBAE40"/>
          </p15:clr>
        </p15:guide>
        <p15:guide id="2" pos="773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Layout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osición de imagen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24549100" cy="3640034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s-SV" dirty="0"/>
          </a:p>
        </p:txBody>
      </p:sp>
      <p:sp>
        <p:nvSpPr>
          <p:cNvPr id="10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131363" y="14220992"/>
            <a:ext cx="8286379" cy="8167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lnSpc>
                <a:spcPct val="125000"/>
              </a:lnSpc>
            </a:pPr>
            <a:r>
              <a:rPr lang="it-IT" sz="1800" smtClean="0">
                <a:solidFill>
                  <a:srgbClr val="1F1F1F"/>
                </a:solidFill>
                <a:latin typeface="Source Sans Pro" panose="020B0503030403020204" pitchFamily="34" charset="0"/>
              </a:rPr>
              <a:t>www.yourcompany.com | powerpoint template</a:t>
            </a:r>
            <a:endParaRPr lang="en-US" sz="1800" dirty="0" smtClean="0">
              <a:solidFill>
                <a:srgbClr val="1F1F1F"/>
              </a:solidFill>
              <a:latin typeface="Source Sans Pro" panose="020B0503030403020204" pitchFamily="34" charset="0"/>
            </a:endParaRPr>
          </a:p>
        </p:txBody>
      </p:sp>
      <p:sp>
        <p:nvSpPr>
          <p:cNvPr id="11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8289977" y="14220992"/>
            <a:ext cx="5523188" cy="81678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439014-E629-42E3-A58B-61A0F1C8CFFE}" type="slidenum">
              <a:rPr smtClean="0">
                <a:solidFill>
                  <a:srgbClr val="1F1F1F"/>
                </a:solidFill>
              </a:rPr>
              <a:pPr/>
              <a:t>‹#›</a:t>
            </a:fld>
            <a:endParaRPr>
              <a:solidFill>
                <a:srgbClr val="1F1F1F"/>
              </a:solidFill>
            </a:endParaRPr>
          </a:p>
        </p:txBody>
      </p:sp>
      <p:cxnSp>
        <p:nvCxnSpPr>
          <p:cNvPr id="14" name="Conector recto 9"/>
          <p:cNvCxnSpPr/>
          <p:nvPr userDrawn="1"/>
        </p:nvCxnSpPr>
        <p:spPr>
          <a:xfrm>
            <a:off x="528771" y="14240452"/>
            <a:ext cx="23491561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2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1" grpId="0"/>
    </p:bld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687641" y="816789"/>
            <a:ext cx="21173819" cy="2965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687641" y="4083941"/>
            <a:ext cx="21173819" cy="973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8289977" y="14220992"/>
            <a:ext cx="5523188" cy="816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s-SV" sz="2000" kern="1200" smtClean="0">
                <a:solidFill>
                  <a:srgbClr val="656565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fld id="{FF439014-E629-42E3-A58B-61A0F1C8CFFE}" type="slidenum">
              <a:rPr lang="es-SV" smtClean="0"/>
              <a:pPr/>
              <a:t>‹#›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1688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58" r:id="rId2"/>
    <p:sldLayoutId id="2147483884" r:id="rId3"/>
    <p:sldLayoutId id="2147483885" r:id="rId4"/>
    <p:sldLayoutId id="2147483819" r:id="rId5"/>
    <p:sldLayoutId id="2147483820" r:id="rId6"/>
    <p:sldLayoutId id="2147483821" r:id="rId7"/>
    <p:sldLayoutId id="2147483839" r:id="rId8"/>
    <p:sldLayoutId id="2147483891" r:id="rId9"/>
  </p:sldLayoutIdLst>
  <p:timing>
    <p:tnLst>
      <p:par>
        <p:cTn id="1" dur="indefinite" restart="never" nodeType="tmRoot"/>
      </p:par>
    </p:tnLst>
  </p:timing>
  <p:txStyles>
    <p:titleStyle>
      <a:lvl1pPr algn="l" defTabSz="9145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36" indent="-228636" algn="l" defTabSz="9145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1" kern="1200">
          <a:solidFill>
            <a:schemeClr val="tx1"/>
          </a:solidFill>
          <a:latin typeface="+mn-lt"/>
          <a:ea typeface="+mn-ea"/>
          <a:cs typeface="+mn-cs"/>
        </a:defRPr>
      </a:lvl1pPr>
      <a:lvl2pPr marL="685910" indent="-228636" algn="l" defTabSz="9145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82" indent="-228636" algn="l" defTabSz="9145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456" indent="-228636" algn="l" defTabSz="9145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729" indent="-228636" algn="l" defTabSz="9145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003" indent="-228636" algn="l" defTabSz="9145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275" indent="-228636" algn="l" defTabSz="9145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550" indent="-228636" algn="l" defTabSz="9145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22" indent="-228636" algn="l" defTabSz="9145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5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72" algn="l" defTabSz="9145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546" algn="l" defTabSz="9145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818" algn="l" defTabSz="9145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093" algn="l" defTabSz="9145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365" algn="l" defTabSz="9145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639" algn="l" defTabSz="9145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912" algn="l" defTabSz="9145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186" algn="l" defTabSz="9145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87751" y="816884"/>
            <a:ext cx="21173599" cy="2965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7751" y="4084413"/>
            <a:ext cx="21173599" cy="9735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87750" y="14220863"/>
            <a:ext cx="5523548" cy="816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31890" y="14220863"/>
            <a:ext cx="8285321" cy="816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337802" y="14220863"/>
            <a:ext cx="5523548" cy="816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39014-E629-42E3-A58B-61A0F1C8CFFE}" type="slidenum">
              <a:rPr lang="es-SV" smtClean="0"/>
              <a:pPr/>
              <a:t>‹#›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21284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</p:sldLayoutIdLst>
  <p:txStyles>
    <p:titleStyle>
      <a:lvl1pPr algn="l" defTabSz="1841144" rtl="0" eaLnBrk="1" latinLnBrk="0" hangingPunct="1">
        <a:lnSpc>
          <a:spcPct val="90000"/>
        </a:lnSpc>
        <a:spcBef>
          <a:spcPct val="0"/>
        </a:spcBef>
        <a:buNone/>
        <a:defRPr sz="8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0286" indent="-460286" algn="l" defTabSz="1841144" rtl="0" eaLnBrk="1" latinLnBrk="0" hangingPunct="1">
        <a:lnSpc>
          <a:spcPct val="90000"/>
        </a:lnSpc>
        <a:spcBef>
          <a:spcPts val="2014"/>
        </a:spcBef>
        <a:buFont typeface="Arial" panose="020B0604020202020204" pitchFamily="34" charset="0"/>
        <a:buChar char="•"/>
        <a:defRPr sz="5638" kern="1200">
          <a:solidFill>
            <a:schemeClr val="tx1"/>
          </a:solidFill>
          <a:latin typeface="+mn-lt"/>
          <a:ea typeface="+mn-ea"/>
          <a:cs typeface="+mn-cs"/>
        </a:defRPr>
      </a:lvl1pPr>
      <a:lvl2pPr marL="1380858" indent="-460286" algn="l" defTabSz="1841144" rtl="0" eaLnBrk="1" latinLnBrk="0" hangingPunct="1">
        <a:lnSpc>
          <a:spcPct val="90000"/>
        </a:lnSpc>
        <a:spcBef>
          <a:spcPts val="1007"/>
        </a:spcBef>
        <a:buFont typeface="Arial" panose="020B0604020202020204" pitchFamily="34" charset="0"/>
        <a:buChar char="•"/>
        <a:defRPr sz="4832" kern="1200">
          <a:solidFill>
            <a:schemeClr val="tx1"/>
          </a:solidFill>
          <a:latin typeface="+mn-lt"/>
          <a:ea typeface="+mn-ea"/>
          <a:cs typeface="+mn-cs"/>
        </a:defRPr>
      </a:lvl2pPr>
      <a:lvl3pPr marL="2301431" indent="-460286" algn="l" defTabSz="1841144" rtl="0" eaLnBrk="1" latinLnBrk="0" hangingPunct="1">
        <a:lnSpc>
          <a:spcPct val="90000"/>
        </a:lnSpc>
        <a:spcBef>
          <a:spcPts val="1007"/>
        </a:spcBef>
        <a:buFont typeface="Arial" panose="020B0604020202020204" pitchFamily="34" charset="0"/>
        <a:buChar char="•"/>
        <a:defRPr sz="4027" kern="1200">
          <a:solidFill>
            <a:schemeClr val="tx1"/>
          </a:solidFill>
          <a:latin typeface="+mn-lt"/>
          <a:ea typeface="+mn-ea"/>
          <a:cs typeface="+mn-cs"/>
        </a:defRPr>
      </a:lvl3pPr>
      <a:lvl4pPr marL="3222003" indent="-460286" algn="l" defTabSz="1841144" rtl="0" eaLnBrk="1" latinLnBrk="0" hangingPunct="1">
        <a:lnSpc>
          <a:spcPct val="90000"/>
        </a:lnSpc>
        <a:spcBef>
          <a:spcPts val="1007"/>
        </a:spcBef>
        <a:buFont typeface="Arial" panose="020B0604020202020204" pitchFamily="34" charset="0"/>
        <a:buChar char="•"/>
        <a:defRPr sz="3624" kern="1200">
          <a:solidFill>
            <a:schemeClr val="tx1"/>
          </a:solidFill>
          <a:latin typeface="+mn-lt"/>
          <a:ea typeface="+mn-ea"/>
          <a:cs typeface="+mn-cs"/>
        </a:defRPr>
      </a:lvl4pPr>
      <a:lvl5pPr marL="4142575" indent="-460286" algn="l" defTabSz="1841144" rtl="0" eaLnBrk="1" latinLnBrk="0" hangingPunct="1">
        <a:lnSpc>
          <a:spcPct val="90000"/>
        </a:lnSpc>
        <a:spcBef>
          <a:spcPts val="1007"/>
        </a:spcBef>
        <a:buFont typeface="Arial" panose="020B0604020202020204" pitchFamily="34" charset="0"/>
        <a:buChar char="•"/>
        <a:defRPr sz="3624" kern="1200">
          <a:solidFill>
            <a:schemeClr val="tx1"/>
          </a:solidFill>
          <a:latin typeface="+mn-lt"/>
          <a:ea typeface="+mn-ea"/>
          <a:cs typeface="+mn-cs"/>
        </a:defRPr>
      </a:lvl5pPr>
      <a:lvl6pPr marL="5063147" indent="-460286" algn="l" defTabSz="1841144" rtl="0" eaLnBrk="1" latinLnBrk="0" hangingPunct="1">
        <a:lnSpc>
          <a:spcPct val="90000"/>
        </a:lnSpc>
        <a:spcBef>
          <a:spcPts val="1007"/>
        </a:spcBef>
        <a:buFont typeface="Arial" panose="020B0604020202020204" pitchFamily="34" charset="0"/>
        <a:buChar char="•"/>
        <a:defRPr sz="3624" kern="1200">
          <a:solidFill>
            <a:schemeClr val="tx1"/>
          </a:solidFill>
          <a:latin typeface="+mn-lt"/>
          <a:ea typeface="+mn-ea"/>
          <a:cs typeface="+mn-cs"/>
        </a:defRPr>
      </a:lvl6pPr>
      <a:lvl7pPr marL="5983719" indent="-460286" algn="l" defTabSz="1841144" rtl="0" eaLnBrk="1" latinLnBrk="0" hangingPunct="1">
        <a:lnSpc>
          <a:spcPct val="90000"/>
        </a:lnSpc>
        <a:spcBef>
          <a:spcPts val="1007"/>
        </a:spcBef>
        <a:buFont typeface="Arial" panose="020B0604020202020204" pitchFamily="34" charset="0"/>
        <a:buChar char="•"/>
        <a:defRPr sz="3624" kern="1200">
          <a:solidFill>
            <a:schemeClr val="tx1"/>
          </a:solidFill>
          <a:latin typeface="+mn-lt"/>
          <a:ea typeface="+mn-ea"/>
          <a:cs typeface="+mn-cs"/>
        </a:defRPr>
      </a:lvl7pPr>
      <a:lvl8pPr marL="6904292" indent="-460286" algn="l" defTabSz="1841144" rtl="0" eaLnBrk="1" latinLnBrk="0" hangingPunct="1">
        <a:lnSpc>
          <a:spcPct val="90000"/>
        </a:lnSpc>
        <a:spcBef>
          <a:spcPts val="1007"/>
        </a:spcBef>
        <a:buFont typeface="Arial" panose="020B0604020202020204" pitchFamily="34" charset="0"/>
        <a:buChar char="•"/>
        <a:defRPr sz="3624" kern="1200">
          <a:solidFill>
            <a:schemeClr val="tx1"/>
          </a:solidFill>
          <a:latin typeface="+mn-lt"/>
          <a:ea typeface="+mn-ea"/>
          <a:cs typeface="+mn-cs"/>
        </a:defRPr>
      </a:lvl8pPr>
      <a:lvl9pPr marL="7824864" indent="-460286" algn="l" defTabSz="1841144" rtl="0" eaLnBrk="1" latinLnBrk="0" hangingPunct="1">
        <a:lnSpc>
          <a:spcPct val="90000"/>
        </a:lnSpc>
        <a:spcBef>
          <a:spcPts val="1007"/>
        </a:spcBef>
        <a:buFont typeface="Arial" panose="020B0604020202020204" pitchFamily="34" charset="0"/>
        <a:buChar char="•"/>
        <a:defRPr sz="36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41144" rtl="0" eaLnBrk="1" latinLnBrk="0" hangingPunct="1">
        <a:defRPr sz="3624" kern="1200">
          <a:solidFill>
            <a:schemeClr val="tx1"/>
          </a:solidFill>
          <a:latin typeface="+mn-lt"/>
          <a:ea typeface="+mn-ea"/>
          <a:cs typeface="+mn-cs"/>
        </a:defRPr>
      </a:lvl1pPr>
      <a:lvl2pPr marL="920572" algn="l" defTabSz="1841144" rtl="0" eaLnBrk="1" latinLnBrk="0" hangingPunct="1">
        <a:defRPr sz="3624" kern="1200">
          <a:solidFill>
            <a:schemeClr val="tx1"/>
          </a:solidFill>
          <a:latin typeface="+mn-lt"/>
          <a:ea typeface="+mn-ea"/>
          <a:cs typeface="+mn-cs"/>
        </a:defRPr>
      </a:lvl2pPr>
      <a:lvl3pPr marL="1841144" algn="l" defTabSz="1841144" rtl="0" eaLnBrk="1" latinLnBrk="0" hangingPunct="1">
        <a:defRPr sz="3624" kern="1200">
          <a:solidFill>
            <a:schemeClr val="tx1"/>
          </a:solidFill>
          <a:latin typeface="+mn-lt"/>
          <a:ea typeface="+mn-ea"/>
          <a:cs typeface="+mn-cs"/>
        </a:defRPr>
      </a:lvl3pPr>
      <a:lvl4pPr marL="2761717" algn="l" defTabSz="1841144" rtl="0" eaLnBrk="1" latinLnBrk="0" hangingPunct="1">
        <a:defRPr sz="3624" kern="1200">
          <a:solidFill>
            <a:schemeClr val="tx1"/>
          </a:solidFill>
          <a:latin typeface="+mn-lt"/>
          <a:ea typeface="+mn-ea"/>
          <a:cs typeface="+mn-cs"/>
        </a:defRPr>
      </a:lvl4pPr>
      <a:lvl5pPr marL="3682289" algn="l" defTabSz="1841144" rtl="0" eaLnBrk="1" latinLnBrk="0" hangingPunct="1">
        <a:defRPr sz="3624" kern="1200">
          <a:solidFill>
            <a:schemeClr val="tx1"/>
          </a:solidFill>
          <a:latin typeface="+mn-lt"/>
          <a:ea typeface="+mn-ea"/>
          <a:cs typeface="+mn-cs"/>
        </a:defRPr>
      </a:lvl5pPr>
      <a:lvl6pPr marL="4602861" algn="l" defTabSz="1841144" rtl="0" eaLnBrk="1" latinLnBrk="0" hangingPunct="1">
        <a:defRPr sz="3624" kern="1200">
          <a:solidFill>
            <a:schemeClr val="tx1"/>
          </a:solidFill>
          <a:latin typeface="+mn-lt"/>
          <a:ea typeface="+mn-ea"/>
          <a:cs typeface="+mn-cs"/>
        </a:defRPr>
      </a:lvl6pPr>
      <a:lvl7pPr marL="5523433" algn="l" defTabSz="1841144" rtl="0" eaLnBrk="1" latinLnBrk="0" hangingPunct="1">
        <a:defRPr sz="3624" kern="1200">
          <a:solidFill>
            <a:schemeClr val="tx1"/>
          </a:solidFill>
          <a:latin typeface="+mn-lt"/>
          <a:ea typeface="+mn-ea"/>
          <a:cs typeface="+mn-cs"/>
        </a:defRPr>
      </a:lvl7pPr>
      <a:lvl8pPr marL="6444005" algn="l" defTabSz="1841144" rtl="0" eaLnBrk="1" latinLnBrk="0" hangingPunct="1">
        <a:defRPr sz="3624" kern="1200">
          <a:solidFill>
            <a:schemeClr val="tx1"/>
          </a:solidFill>
          <a:latin typeface="+mn-lt"/>
          <a:ea typeface="+mn-ea"/>
          <a:cs typeface="+mn-cs"/>
        </a:defRPr>
      </a:lvl8pPr>
      <a:lvl9pPr marL="7364578" algn="l" defTabSz="1841144" rtl="0" eaLnBrk="1" latinLnBrk="0" hangingPunct="1">
        <a:defRPr sz="36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687641" y="816789"/>
            <a:ext cx="21173819" cy="2965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687641" y="4083941"/>
            <a:ext cx="21173819" cy="973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8289977" y="14220992"/>
            <a:ext cx="5523188" cy="816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s-SV" sz="2000" kern="1200" smtClean="0">
                <a:solidFill>
                  <a:srgbClr val="656565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fld id="{FF439014-E629-42E3-A58B-61A0F1C8CFFE}" type="slidenum">
              <a:rPr lang="es-SV" smtClean="0"/>
              <a:pPr/>
              <a:t>‹#›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57993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687641" y="816789"/>
            <a:ext cx="21173819" cy="2965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687641" y="4083941"/>
            <a:ext cx="21173819" cy="973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8289977" y="14220992"/>
            <a:ext cx="5523188" cy="816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s-SV" sz="2000" kern="1200" smtClean="0">
                <a:solidFill>
                  <a:srgbClr val="656565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fld id="{FF439014-E629-42E3-A58B-61A0F1C8CFFE}" type="slidenum">
              <a:rPr lang="es-SV" smtClean="0"/>
              <a:pPr/>
              <a:t>‹#›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70580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jpg"/><Relationship Id="rId11" Type="http://schemas.openxmlformats.org/officeDocument/2006/relationships/image" Target="../media/image10.jpeg"/><Relationship Id="rId5" Type="http://schemas.openxmlformats.org/officeDocument/2006/relationships/image" Target="../media/image4.jpg"/><Relationship Id="rId15" Type="http://schemas.openxmlformats.org/officeDocument/2006/relationships/image" Target="../media/image14.jfif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7446" y="5079306"/>
            <a:ext cx="20574886" cy="6743899"/>
          </a:xfrm>
          <a:prstGeom prst="rect">
            <a:avLst/>
          </a:prstGeom>
          <a:noFill/>
        </p:spPr>
        <p:txBody>
          <a:bodyPr wrap="square" lIns="82295" tIns="41149" rIns="82295" bIns="41149">
            <a:spAutoFit/>
          </a:bodyPr>
          <a:lstStyle/>
          <a:p>
            <a:pPr algn="ctr"/>
            <a:endParaRPr lang="en-US" sz="7200" b="1" dirty="0" smtClean="0">
              <a:ln w="1905"/>
              <a:solidFill>
                <a:srgbClr val="0050AE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7200" b="1" dirty="0" smtClean="0">
                <a:solidFill>
                  <a:srgbClr val="0070C0"/>
                </a:solidFill>
              </a:rPr>
              <a:t>По </a:t>
            </a:r>
            <a:r>
              <a:rPr lang="ru-RU" sz="7200" b="1" dirty="0">
                <a:solidFill>
                  <a:srgbClr val="0070C0"/>
                </a:solidFill>
              </a:rPr>
              <a:t>вопросу </a:t>
            </a:r>
            <a:r>
              <a:rPr lang="ru-RU" sz="7200" b="1" dirty="0" smtClean="0">
                <a:solidFill>
                  <a:srgbClr val="0070C0"/>
                </a:solidFill>
              </a:rPr>
              <a:t>формы и методы организации научно-исследовательской деятельности</a:t>
            </a:r>
            <a:endParaRPr lang="ru-RU" sz="4321" dirty="0" smtClean="0">
              <a:solidFill>
                <a:srgbClr val="0070C0"/>
              </a:solidFill>
              <a:latin typeface="Tahoma" charset="0"/>
              <a:ea typeface="Tahoma" charset="0"/>
              <a:cs typeface="Tahoma" charset="0"/>
            </a:endParaRPr>
          </a:p>
          <a:p>
            <a:pPr indent="1928887"/>
            <a:endParaRPr lang="ru-RU" sz="4321" dirty="0">
              <a:latin typeface="Tahoma" charset="0"/>
              <a:ea typeface="Tahoma" charset="0"/>
              <a:cs typeface="Tahoma" charset="0"/>
            </a:endParaRPr>
          </a:p>
          <a:p>
            <a:pPr indent="1928887"/>
            <a:endParaRPr lang="ru-RU" sz="4321" dirty="0" smtClean="0">
              <a:latin typeface="Tahoma" charset="0"/>
              <a:ea typeface="Tahoma" charset="0"/>
              <a:cs typeface="Tahoma" charset="0"/>
            </a:endParaRPr>
          </a:p>
          <a:p>
            <a:pPr indent="1928887"/>
            <a:endParaRPr lang="ru-RU" sz="4321" dirty="0">
              <a:latin typeface="Tahoma" charset="0"/>
              <a:ea typeface="Tahoma" charset="0"/>
              <a:cs typeface="Tahoma" charset="0"/>
            </a:endParaRPr>
          </a:p>
          <a:p>
            <a:pPr indent="457200"/>
            <a:r>
              <a:rPr lang="ru-RU" sz="4400" dirty="0" smtClean="0">
                <a:latin typeface="Tahoma" charset="0"/>
                <a:ea typeface="Tahoma" charset="0"/>
                <a:cs typeface="Tahoma" charset="0"/>
              </a:rPr>
              <a:t>Докладчик проректор по НИД  </a:t>
            </a:r>
            <a:r>
              <a:rPr lang="en-US" sz="4400" dirty="0" err="1" smtClean="0">
                <a:latin typeface="Tahoma" charset="0"/>
                <a:ea typeface="Tahoma" charset="0"/>
                <a:cs typeface="Tahoma" charset="0"/>
              </a:rPr>
              <a:t>Ph.D</a:t>
            </a:r>
            <a:r>
              <a:rPr lang="ru-RU" sz="4400" dirty="0" smtClean="0">
                <a:latin typeface="Tahoma" charset="0"/>
                <a:ea typeface="Tahoma" charset="0"/>
                <a:cs typeface="Tahoma" charset="0"/>
              </a:rPr>
              <a:t> Саухимов А.А.</a:t>
            </a:r>
            <a:endParaRPr lang="ru-RU" sz="4400" dirty="0">
              <a:latin typeface="Tahoma" charset="0"/>
              <a:ea typeface="Tahoma" charset="0"/>
              <a:cs typeface="Tahoma" charset="0"/>
            </a:endParaRPr>
          </a:p>
          <a:p>
            <a:pPr indent="1928887"/>
            <a:endParaRPr lang="ru-RU" sz="4321" dirty="0">
              <a:latin typeface="Tahoma" charset="0"/>
              <a:ea typeface="Tahoma" charset="0"/>
              <a:cs typeface="Tahoma" charset="0"/>
            </a:endParaRPr>
          </a:p>
        </p:txBody>
      </p:sp>
      <p:pic>
        <p:nvPicPr>
          <p:cNvPr id="5" name="Picture 2" descr="D:\Users\d.iskakova\Desktop\ЛОГО-РУС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406" y="1015997"/>
            <a:ext cx="2830816" cy="276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/>
          </p:cNvSpPr>
          <p:nvPr/>
        </p:nvSpPr>
        <p:spPr bwMode="auto">
          <a:xfrm>
            <a:off x="5538988" y="1481292"/>
            <a:ext cx="19010112" cy="18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pPr algn="just"/>
            <a:r>
              <a:rPr lang="ru-RU" altLang="ru-RU" sz="6000" dirty="0" smtClean="0">
                <a:solidFill>
                  <a:srgbClr val="0070C0"/>
                </a:solidFill>
                <a:ea typeface="Tahoma" pitchFamily="34" charset="0"/>
                <a:cs typeface="Times New Roman" panose="02020603050405020304" pitchFamily="18" charset="0"/>
              </a:rPr>
              <a:t>НАО «</a:t>
            </a:r>
            <a:r>
              <a:rPr lang="ru-RU" altLang="ru-RU" sz="6000" dirty="0" err="1" smtClean="0">
                <a:solidFill>
                  <a:srgbClr val="0070C0"/>
                </a:solidFill>
                <a:ea typeface="Tahoma" pitchFamily="34" charset="0"/>
                <a:cs typeface="Times New Roman" panose="02020603050405020304" pitchFamily="18" charset="0"/>
              </a:rPr>
              <a:t>Алматинский</a:t>
            </a:r>
            <a:r>
              <a:rPr lang="ru-RU" altLang="ru-RU" sz="6000" dirty="0" smtClean="0">
                <a:solidFill>
                  <a:srgbClr val="0070C0"/>
                </a:solidFill>
                <a:ea typeface="Tahoma" pitchFamily="34" charset="0"/>
                <a:cs typeface="Times New Roman" panose="02020603050405020304" pitchFamily="18" charset="0"/>
              </a:rPr>
              <a:t> университет энергетики </a:t>
            </a:r>
          </a:p>
          <a:p>
            <a:pPr algn="just"/>
            <a:r>
              <a:rPr lang="ru-RU" altLang="ru-RU" sz="6000" dirty="0" smtClean="0">
                <a:solidFill>
                  <a:srgbClr val="0070C0"/>
                </a:solidFill>
                <a:ea typeface="Tahoma" pitchFamily="34" charset="0"/>
                <a:cs typeface="Times New Roman" panose="02020603050405020304" pitchFamily="18" charset="0"/>
              </a:rPr>
              <a:t>и связи» им. </a:t>
            </a:r>
            <a:r>
              <a:rPr lang="ru-RU" altLang="ru-RU" sz="6000" dirty="0" err="1" smtClean="0">
                <a:solidFill>
                  <a:srgbClr val="0070C0"/>
                </a:solidFill>
                <a:ea typeface="Tahoma" pitchFamily="34" charset="0"/>
                <a:cs typeface="Times New Roman" panose="02020603050405020304" pitchFamily="18" charset="0"/>
              </a:rPr>
              <a:t>Г.Даукеева</a:t>
            </a:r>
            <a:endParaRPr lang="ru-RU" altLang="ru-RU" sz="6000" dirty="0">
              <a:solidFill>
                <a:srgbClr val="0070C0"/>
              </a:solidFill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465862"/>
      </p:ext>
    </p:extLst>
  </p:cSld>
  <p:clrMapOvr>
    <a:masterClrMapping/>
  </p:clrMapOvr>
  <p:transition advTm="68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Заголовок 1"/>
          <p:cNvSpPr>
            <a:spLocks/>
          </p:cNvSpPr>
          <p:nvPr/>
        </p:nvSpPr>
        <p:spPr bwMode="auto">
          <a:xfrm>
            <a:off x="1524837" y="718947"/>
            <a:ext cx="22763529" cy="1480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pPr algn="ctr"/>
            <a:r>
              <a:rPr lang="ru-RU" altLang="ru-RU" sz="6000" dirty="0" smtClean="0">
                <a:solidFill>
                  <a:srgbClr val="0070C0"/>
                </a:solidFill>
                <a:ea typeface="Tahoma" pitchFamily="34" charset="0"/>
                <a:cs typeface="Times New Roman" panose="02020603050405020304" pitchFamily="18" charset="0"/>
              </a:rPr>
              <a:t>Формы научно-исследовательской деятельности</a:t>
            </a:r>
            <a:endParaRPr lang="ru-RU" altLang="ru-RU" sz="6000" dirty="0">
              <a:solidFill>
                <a:srgbClr val="0070C0"/>
              </a:solidFill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Заголовок 1"/>
          <p:cNvSpPr>
            <a:spLocks/>
          </p:cNvSpPr>
          <p:nvPr/>
        </p:nvSpPr>
        <p:spPr bwMode="auto">
          <a:xfrm>
            <a:off x="2614031" y="6643131"/>
            <a:ext cx="8210106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altLang="ru-RU" sz="5400" dirty="0" smtClean="0">
                <a:solidFill>
                  <a:srgbClr val="0070C0"/>
                </a:solidFill>
                <a:cs typeface="Times New Roman" pitchFamily="18" charset="0"/>
              </a:rPr>
              <a:t>Обязательная НИР</a:t>
            </a:r>
            <a:endParaRPr lang="ru-RU" altLang="ru-RU" sz="54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42" name="10 Rectángulo"/>
          <p:cNvSpPr/>
          <p:nvPr/>
        </p:nvSpPr>
        <p:spPr bwMode="auto">
          <a:xfrm>
            <a:off x="0" y="4031106"/>
            <a:ext cx="1227455" cy="78135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lIns="0" tIns="0" rIns="0" bIns="0" rtlCol="0" anchor="ctr"/>
          <a:lstStyle/>
          <a:p>
            <a:pPr algn="ctr"/>
            <a:endParaRPr lang="es-SV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10 Rectángulo"/>
          <p:cNvSpPr/>
          <p:nvPr/>
        </p:nvSpPr>
        <p:spPr bwMode="auto">
          <a:xfrm>
            <a:off x="0" y="5316990"/>
            <a:ext cx="1227455" cy="78135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lIns="0" tIns="0" rIns="0" bIns="0" rtlCol="0" anchor="ctr"/>
          <a:lstStyle/>
          <a:p>
            <a:pPr algn="ctr"/>
            <a:endParaRPr lang="es-SV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10 Rectángulo"/>
          <p:cNvSpPr/>
          <p:nvPr/>
        </p:nvSpPr>
        <p:spPr bwMode="auto">
          <a:xfrm>
            <a:off x="0" y="6674312"/>
            <a:ext cx="1227455" cy="78135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lIns="0" tIns="0" rIns="0" bIns="0" rtlCol="0" anchor="ctr"/>
          <a:lstStyle/>
          <a:p>
            <a:pPr algn="ctr"/>
            <a:endParaRPr lang="es-SV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10 Rectángulo"/>
          <p:cNvSpPr/>
          <p:nvPr/>
        </p:nvSpPr>
        <p:spPr bwMode="auto">
          <a:xfrm>
            <a:off x="0" y="8031634"/>
            <a:ext cx="1227455" cy="78135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lIns="0" tIns="0" rIns="0" bIns="0" rtlCol="0" anchor="ctr"/>
          <a:lstStyle/>
          <a:p>
            <a:pPr algn="ctr"/>
            <a:endParaRPr lang="es-SV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10 Rectángulo"/>
          <p:cNvSpPr/>
          <p:nvPr/>
        </p:nvSpPr>
        <p:spPr bwMode="auto">
          <a:xfrm>
            <a:off x="0" y="9388956"/>
            <a:ext cx="1227455" cy="78135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lIns="0" tIns="0" rIns="0" bIns="0" rtlCol="0" anchor="ctr"/>
          <a:lstStyle/>
          <a:p>
            <a:pPr algn="ctr"/>
            <a:endParaRPr lang="es-SV" sz="28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-31860" y="2631034"/>
            <a:ext cx="24549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D:\Users\d.iskakova\Desktop\ЛОГО-РУС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81" y="260847"/>
            <a:ext cx="2246820" cy="2196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>
            <a:spLocks/>
          </p:cNvSpPr>
          <p:nvPr/>
        </p:nvSpPr>
        <p:spPr bwMode="auto">
          <a:xfrm>
            <a:off x="14370758" y="6726712"/>
            <a:ext cx="8210106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altLang="ru-RU" sz="5400" dirty="0" smtClean="0">
                <a:solidFill>
                  <a:srgbClr val="0070C0"/>
                </a:solidFill>
                <a:cs typeface="Times New Roman" pitchFamily="18" charset="0"/>
              </a:rPr>
              <a:t>Инициативная НИР</a:t>
            </a:r>
            <a:endParaRPr lang="ru-RU" altLang="ru-RU" sz="54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5" name="Google Shape;238;p2"/>
          <p:cNvSpPr/>
          <p:nvPr/>
        </p:nvSpPr>
        <p:spPr>
          <a:xfrm>
            <a:off x="6298483" y="3023173"/>
            <a:ext cx="13465496" cy="868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675" tIns="18325" rIns="36675" bIns="183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5400" dirty="0">
                <a:solidFill>
                  <a:srgbClr val="0070C0"/>
                </a:solidFill>
                <a:cs typeface="Times New Roman" pitchFamily="18" charset="0"/>
                <a:sym typeface="Tahoma"/>
              </a:rPr>
              <a:t>Профессорско-преподавательский состав</a:t>
            </a:r>
            <a:endParaRPr sz="5400" dirty="0">
              <a:solidFill>
                <a:srgbClr val="0070C0"/>
              </a:solidFill>
              <a:cs typeface="Times New Roman" pitchFamily="18" charset="0"/>
              <a:sym typeface="Tahoma"/>
            </a:endParaRPr>
          </a:p>
        </p:txBody>
      </p:sp>
      <p:sp>
        <p:nvSpPr>
          <p:cNvPr id="2" name="Стрелка вниз 1"/>
          <p:cNvSpPr/>
          <p:nvPr/>
        </p:nvSpPr>
        <p:spPr>
          <a:xfrm rot="2578476">
            <a:off x="8225343" y="4009654"/>
            <a:ext cx="806635" cy="25150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8749294">
            <a:off x="15941129" y="4053459"/>
            <a:ext cx="720080" cy="24779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"/>
          <p:cNvSpPr>
            <a:spLocks/>
          </p:cNvSpPr>
          <p:nvPr/>
        </p:nvSpPr>
        <p:spPr bwMode="auto">
          <a:xfrm>
            <a:off x="2603127" y="8000452"/>
            <a:ext cx="5844095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sz="3200" dirty="0" smtClean="0"/>
              <a:t>Публикация статей в международных журналах</a:t>
            </a:r>
            <a:endParaRPr lang="ru-RU" alt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20" name="Заголовок 1"/>
          <p:cNvSpPr>
            <a:spLocks/>
          </p:cNvSpPr>
          <p:nvPr/>
        </p:nvSpPr>
        <p:spPr bwMode="auto">
          <a:xfrm>
            <a:off x="2603127" y="9315588"/>
            <a:ext cx="5844095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sz="3200" dirty="0" smtClean="0"/>
              <a:t>Подготовка монографий </a:t>
            </a:r>
            <a:endParaRPr lang="ru-RU" alt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21" name="Заголовок 1"/>
          <p:cNvSpPr>
            <a:spLocks/>
          </p:cNvSpPr>
          <p:nvPr/>
        </p:nvSpPr>
        <p:spPr bwMode="auto">
          <a:xfrm>
            <a:off x="2603127" y="10597286"/>
            <a:ext cx="5844095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sz="3200" dirty="0" smtClean="0"/>
              <a:t>Участие в конференциях</a:t>
            </a:r>
            <a:endParaRPr lang="ru-RU" alt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22" name="Заголовок 1"/>
          <p:cNvSpPr>
            <a:spLocks/>
          </p:cNvSpPr>
          <p:nvPr/>
        </p:nvSpPr>
        <p:spPr bwMode="auto">
          <a:xfrm>
            <a:off x="2603127" y="11629501"/>
            <a:ext cx="5844095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sz="3200" dirty="0" smtClean="0"/>
              <a:t>Руководство магистрантами</a:t>
            </a:r>
            <a:endParaRPr lang="ru-RU" alt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23" name="Заголовок 1"/>
          <p:cNvSpPr>
            <a:spLocks/>
          </p:cNvSpPr>
          <p:nvPr/>
        </p:nvSpPr>
        <p:spPr bwMode="auto">
          <a:xfrm>
            <a:off x="2603127" y="12661716"/>
            <a:ext cx="5844095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sz="3200" dirty="0" smtClean="0"/>
              <a:t>Руководство докторантами</a:t>
            </a:r>
            <a:endParaRPr lang="ru-RU" alt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24" name="Заголовок 1"/>
          <p:cNvSpPr>
            <a:spLocks/>
          </p:cNvSpPr>
          <p:nvPr/>
        </p:nvSpPr>
        <p:spPr bwMode="auto">
          <a:xfrm>
            <a:off x="14302490" y="7818383"/>
            <a:ext cx="9985876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sz="3200" dirty="0"/>
              <a:t>Создать научную команду из </a:t>
            </a:r>
            <a:r>
              <a:rPr lang="ru-RU" sz="3200" dirty="0" smtClean="0"/>
              <a:t>числа докторантов, магистрантов, преподавателей, проведение актуальных исследований </a:t>
            </a:r>
            <a:endParaRPr lang="ru-RU" alt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25" name="Заголовок 1"/>
          <p:cNvSpPr>
            <a:spLocks/>
          </p:cNvSpPr>
          <p:nvPr/>
        </p:nvSpPr>
        <p:spPr bwMode="auto">
          <a:xfrm>
            <a:off x="14302490" y="9061428"/>
            <a:ext cx="9362234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sz="3200" dirty="0" smtClean="0"/>
              <a:t>Стать участником научной команды;</a:t>
            </a:r>
            <a:endParaRPr lang="ru-RU" alt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26" name="Заголовок 1"/>
          <p:cNvSpPr>
            <a:spLocks/>
          </p:cNvSpPr>
          <p:nvPr/>
        </p:nvSpPr>
        <p:spPr bwMode="auto">
          <a:xfrm>
            <a:off x="14302490" y="11651659"/>
            <a:ext cx="9362234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sz="3200" dirty="0" smtClean="0"/>
              <a:t>Поиск и участие в оплачиваемых научных работах (</a:t>
            </a:r>
            <a:r>
              <a:rPr lang="ru-RU" sz="3200" dirty="0" err="1" smtClean="0"/>
              <a:t>Грантовое</a:t>
            </a:r>
            <a:r>
              <a:rPr lang="ru-RU" sz="3200" dirty="0" smtClean="0"/>
              <a:t> финансирование, контрактные проекты, международные проекты);</a:t>
            </a:r>
            <a:endParaRPr lang="ru-RU" alt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27" name="Заголовок 1"/>
          <p:cNvSpPr>
            <a:spLocks/>
          </p:cNvSpPr>
          <p:nvPr/>
        </p:nvSpPr>
        <p:spPr bwMode="auto">
          <a:xfrm>
            <a:off x="14274888" y="10087893"/>
            <a:ext cx="9362234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sz="3200" dirty="0" smtClean="0"/>
              <a:t>Работа с отраслевыми партнерами (АО «АЖК»,</a:t>
            </a:r>
          </a:p>
          <a:p>
            <a:r>
              <a:rPr lang="ru-RU" sz="3200" dirty="0" smtClean="0"/>
              <a:t> АО «НЦКИТ» и т.д.);</a:t>
            </a:r>
            <a:endParaRPr lang="ru-RU" alt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28" name="Заголовок 1"/>
          <p:cNvSpPr>
            <a:spLocks/>
          </p:cNvSpPr>
          <p:nvPr/>
        </p:nvSpPr>
        <p:spPr bwMode="auto">
          <a:xfrm>
            <a:off x="14370758" y="13939141"/>
            <a:ext cx="9362234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sz="3200" dirty="0"/>
              <a:t>Проведение собственных </a:t>
            </a:r>
            <a:r>
              <a:rPr lang="ru-RU" sz="3200" dirty="0" smtClean="0"/>
              <a:t>тематических отраслевых </a:t>
            </a:r>
            <a:r>
              <a:rPr lang="ru-RU" sz="3200" dirty="0" err="1" smtClean="0"/>
              <a:t>вебинаров</a:t>
            </a:r>
            <a:r>
              <a:rPr lang="ru-RU" sz="3200" dirty="0" smtClean="0"/>
              <a:t>;</a:t>
            </a:r>
            <a:endParaRPr lang="ru-RU" alt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30" name="Заголовок 1"/>
          <p:cNvSpPr>
            <a:spLocks/>
          </p:cNvSpPr>
          <p:nvPr/>
        </p:nvSpPr>
        <p:spPr bwMode="auto">
          <a:xfrm>
            <a:off x="14344300" y="12972511"/>
            <a:ext cx="9362234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sz="3200" dirty="0"/>
              <a:t>Участие в тематических </a:t>
            </a:r>
            <a:r>
              <a:rPr lang="ru-RU" sz="3200" dirty="0" smtClean="0"/>
              <a:t>отраслевых </a:t>
            </a:r>
            <a:r>
              <a:rPr lang="ru-RU" sz="3200" dirty="0" err="1" smtClean="0"/>
              <a:t>вебинарах</a:t>
            </a:r>
            <a:r>
              <a:rPr lang="ru-RU" sz="3200" dirty="0" smtClean="0"/>
              <a:t>;</a:t>
            </a:r>
            <a:endParaRPr lang="ru-RU" alt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31" name="Заголовок 1"/>
          <p:cNvSpPr>
            <a:spLocks/>
          </p:cNvSpPr>
          <p:nvPr/>
        </p:nvSpPr>
        <p:spPr bwMode="auto">
          <a:xfrm>
            <a:off x="14501784" y="15888392"/>
            <a:ext cx="9362234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sz="3200" dirty="0" smtClean="0"/>
              <a:t>Участие и работах в отраслевых, экспертных  советах, научно-технических советах и </a:t>
            </a:r>
            <a:r>
              <a:rPr lang="ru-RU" sz="3200" dirty="0" err="1" smtClean="0"/>
              <a:t>т.д</a:t>
            </a:r>
            <a:r>
              <a:rPr lang="ru-RU" sz="3200" dirty="0" smtClean="0"/>
              <a:t>;</a:t>
            </a:r>
            <a:endParaRPr lang="ru-RU" alt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Заголовок 1"/>
          <p:cNvSpPr>
            <a:spLocks/>
          </p:cNvSpPr>
          <p:nvPr/>
        </p:nvSpPr>
        <p:spPr bwMode="auto">
          <a:xfrm>
            <a:off x="1524837" y="718947"/>
            <a:ext cx="22763529" cy="1480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pPr algn="ctr"/>
            <a:r>
              <a:rPr lang="ru-RU" altLang="ru-RU" sz="6000" dirty="0" smtClean="0">
                <a:solidFill>
                  <a:srgbClr val="0070C0"/>
                </a:solidFill>
                <a:ea typeface="Tahoma" pitchFamily="34" charset="0"/>
                <a:cs typeface="Times New Roman" panose="02020603050405020304" pitchFamily="18" charset="0"/>
              </a:rPr>
              <a:t>Методы научно-исследовательской деятельности</a:t>
            </a:r>
            <a:endParaRPr lang="ru-RU" altLang="ru-RU" sz="6000" dirty="0">
              <a:solidFill>
                <a:srgbClr val="0070C0"/>
              </a:solidFill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Заголовок 1"/>
          <p:cNvSpPr>
            <a:spLocks/>
          </p:cNvSpPr>
          <p:nvPr/>
        </p:nvSpPr>
        <p:spPr bwMode="auto">
          <a:xfrm>
            <a:off x="4137646" y="5869247"/>
            <a:ext cx="8210106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altLang="ru-RU" sz="5400" dirty="0" smtClean="0">
                <a:solidFill>
                  <a:srgbClr val="0070C0"/>
                </a:solidFill>
                <a:cs typeface="Times New Roman" pitchFamily="18" charset="0"/>
              </a:rPr>
              <a:t>Обязательная НИР</a:t>
            </a:r>
            <a:endParaRPr lang="ru-RU" altLang="ru-RU" sz="54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42" name="10 Rectángulo"/>
          <p:cNvSpPr/>
          <p:nvPr/>
        </p:nvSpPr>
        <p:spPr bwMode="auto">
          <a:xfrm>
            <a:off x="-30847" y="6261348"/>
            <a:ext cx="1227455" cy="78135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lIns="0" tIns="0" rIns="0" bIns="0" rtlCol="0" anchor="ctr"/>
          <a:lstStyle/>
          <a:p>
            <a:pPr algn="ctr"/>
            <a:endParaRPr lang="es-SV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10 Rectángulo"/>
          <p:cNvSpPr/>
          <p:nvPr/>
        </p:nvSpPr>
        <p:spPr bwMode="auto">
          <a:xfrm>
            <a:off x="-30847" y="7547232"/>
            <a:ext cx="1227455" cy="78135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lIns="0" tIns="0" rIns="0" bIns="0" rtlCol="0" anchor="ctr"/>
          <a:lstStyle/>
          <a:p>
            <a:pPr algn="ctr"/>
            <a:endParaRPr lang="es-SV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10 Rectángulo"/>
          <p:cNvSpPr/>
          <p:nvPr/>
        </p:nvSpPr>
        <p:spPr bwMode="auto">
          <a:xfrm>
            <a:off x="-30847" y="8904554"/>
            <a:ext cx="1227455" cy="78135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lIns="0" tIns="0" rIns="0" bIns="0" rtlCol="0" anchor="ctr"/>
          <a:lstStyle/>
          <a:p>
            <a:pPr algn="ctr"/>
            <a:endParaRPr lang="es-SV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10 Rectángulo"/>
          <p:cNvSpPr/>
          <p:nvPr/>
        </p:nvSpPr>
        <p:spPr bwMode="auto">
          <a:xfrm>
            <a:off x="-30847" y="10261876"/>
            <a:ext cx="1227455" cy="78135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lIns="0" tIns="0" rIns="0" bIns="0" rtlCol="0" anchor="ctr"/>
          <a:lstStyle/>
          <a:p>
            <a:pPr algn="ctr"/>
            <a:endParaRPr lang="es-SV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10 Rectángulo"/>
          <p:cNvSpPr/>
          <p:nvPr/>
        </p:nvSpPr>
        <p:spPr bwMode="auto">
          <a:xfrm>
            <a:off x="-30847" y="11619198"/>
            <a:ext cx="1227455" cy="78135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lIns="0" tIns="0" rIns="0" bIns="0" rtlCol="0" anchor="ctr"/>
          <a:lstStyle/>
          <a:p>
            <a:pPr algn="ctr"/>
            <a:endParaRPr lang="es-SV" sz="28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-31860" y="2631034"/>
            <a:ext cx="24549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D:\Users\d.iskakova\Desktop\ЛОГО-РУС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81" y="260847"/>
            <a:ext cx="2246820" cy="2196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>
            <a:spLocks/>
          </p:cNvSpPr>
          <p:nvPr/>
        </p:nvSpPr>
        <p:spPr bwMode="auto">
          <a:xfrm>
            <a:off x="13260579" y="5630232"/>
            <a:ext cx="8210106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altLang="ru-RU" sz="5400" dirty="0" smtClean="0">
                <a:solidFill>
                  <a:srgbClr val="0070C0"/>
                </a:solidFill>
                <a:cs typeface="Times New Roman" pitchFamily="18" charset="0"/>
              </a:rPr>
              <a:t>Инициативная НИР</a:t>
            </a:r>
            <a:endParaRPr lang="ru-RU" altLang="ru-RU" sz="54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5" name="Google Shape;238;p2"/>
          <p:cNvSpPr/>
          <p:nvPr/>
        </p:nvSpPr>
        <p:spPr>
          <a:xfrm>
            <a:off x="5572142" y="3100454"/>
            <a:ext cx="13465496" cy="868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675" tIns="18325" rIns="36675" bIns="183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5400" dirty="0">
                <a:solidFill>
                  <a:srgbClr val="0070C0"/>
                </a:solidFill>
                <a:cs typeface="Times New Roman" pitchFamily="18" charset="0"/>
                <a:sym typeface="Tahoma"/>
              </a:rPr>
              <a:t>Профессорско-преподавательский состав</a:t>
            </a:r>
            <a:endParaRPr sz="5400" dirty="0">
              <a:solidFill>
                <a:srgbClr val="0070C0"/>
              </a:solidFill>
              <a:cs typeface="Times New Roman" pitchFamily="18" charset="0"/>
              <a:sym typeface="Tahoma"/>
            </a:endParaRPr>
          </a:p>
        </p:txBody>
      </p:sp>
      <p:sp>
        <p:nvSpPr>
          <p:cNvPr id="2" name="Стрелка вниз 1"/>
          <p:cNvSpPr/>
          <p:nvPr/>
        </p:nvSpPr>
        <p:spPr>
          <a:xfrm rot="2578476">
            <a:off x="7760516" y="3951499"/>
            <a:ext cx="806635" cy="19116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8749294">
            <a:off x="14779292" y="4028009"/>
            <a:ext cx="720080" cy="1854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аголовок 1"/>
          <p:cNvSpPr>
            <a:spLocks/>
          </p:cNvSpPr>
          <p:nvPr/>
        </p:nvSpPr>
        <p:spPr bwMode="auto">
          <a:xfrm>
            <a:off x="4137646" y="7240710"/>
            <a:ext cx="6268153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sz="3200" dirty="0" smtClean="0"/>
              <a:t>1. Разработана прозрачная методика рейтинга;</a:t>
            </a:r>
            <a:endParaRPr lang="ru-RU" alt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24" name="Заголовок 1"/>
          <p:cNvSpPr>
            <a:spLocks/>
          </p:cNvSpPr>
          <p:nvPr/>
        </p:nvSpPr>
        <p:spPr bwMode="auto">
          <a:xfrm>
            <a:off x="13260579" y="7023825"/>
            <a:ext cx="9985876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sz="3200" dirty="0" smtClean="0"/>
              <a:t>1. Разработана методика по проведению конкурса для преподавателей исследователей с получением скидки по часам в ставке нагрузки; </a:t>
            </a:r>
            <a:endParaRPr lang="ru-RU" alt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26" name="Заголовок 1"/>
          <p:cNvSpPr>
            <a:spLocks/>
          </p:cNvSpPr>
          <p:nvPr/>
        </p:nvSpPr>
        <p:spPr bwMode="auto">
          <a:xfrm>
            <a:off x="13290291" y="10549164"/>
            <a:ext cx="9362234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sz="3200" dirty="0" smtClean="0"/>
              <a:t>4. Получение новых разрешительных документов для расширения деятельности оказываемых услуг; </a:t>
            </a:r>
            <a:endParaRPr lang="ru-RU" alt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27" name="Заголовок 1"/>
          <p:cNvSpPr>
            <a:spLocks/>
          </p:cNvSpPr>
          <p:nvPr/>
        </p:nvSpPr>
        <p:spPr bwMode="auto">
          <a:xfrm>
            <a:off x="13290291" y="8556132"/>
            <a:ext cx="9362234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altLang="ru-RU" sz="3200" dirty="0" smtClean="0"/>
              <a:t>2. Консультативное </a:t>
            </a:r>
            <a:r>
              <a:rPr lang="ru-RU" altLang="ru-RU" sz="3200" dirty="0"/>
              <a:t>содействие в участие конкурсов </a:t>
            </a:r>
            <a:r>
              <a:rPr lang="ru-RU" altLang="ru-RU" sz="3200" dirty="0" err="1"/>
              <a:t>грантового</a:t>
            </a:r>
            <a:r>
              <a:rPr lang="ru-RU" altLang="ru-RU" sz="3200" dirty="0"/>
              <a:t> финансирования, открытых конкурсов контрактных проектов; </a:t>
            </a:r>
          </a:p>
        </p:txBody>
      </p:sp>
      <p:sp>
        <p:nvSpPr>
          <p:cNvPr id="28" name="Заголовок 1"/>
          <p:cNvSpPr>
            <a:spLocks/>
          </p:cNvSpPr>
          <p:nvPr/>
        </p:nvSpPr>
        <p:spPr bwMode="auto">
          <a:xfrm>
            <a:off x="13276401" y="12679434"/>
            <a:ext cx="9362234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sz="3200" dirty="0" smtClean="0"/>
              <a:t>6. Сопровождение международного сотрудничества;</a:t>
            </a:r>
            <a:endParaRPr lang="ru-RU" alt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30" name="Заголовок 1"/>
          <p:cNvSpPr>
            <a:spLocks/>
          </p:cNvSpPr>
          <p:nvPr/>
        </p:nvSpPr>
        <p:spPr bwMode="auto">
          <a:xfrm>
            <a:off x="13260579" y="11664023"/>
            <a:ext cx="9362234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sz="3200" dirty="0" smtClean="0"/>
              <a:t>5. Административное сопровождение контрактов и договоров;</a:t>
            </a:r>
            <a:endParaRPr lang="ru-RU" alt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31" name="Заголовок 1"/>
          <p:cNvSpPr>
            <a:spLocks/>
          </p:cNvSpPr>
          <p:nvPr/>
        </p:nvSpPr>
        <p:spPr bwMode="auto">
          <a:xfrm>
            <a:off x="13290291" y="14534547"/>
            <a:ext cx="9362234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sz="3200" dirty="0" smtClean="0"/>
              <a:t>8. Принятие важных решений на НТС;</a:t>
            </a:r>
            <a:endParaRPr lang="ru-RU" alt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32" name="Заголовок 1"/>
          <p:cNvSpPr>
            <a:spLocks/>
          </p:cNvSpPr>
          <p:nvPr/>
        </p:nvSpPr>
        <p:spPr bwMode="auto">
          <a:xfrm>
            <a:off x="4111347" y="10938104"/>
            <a:ext cx="6268153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sz="3200" dirty="0" smtClean="0"/>
              <a:t>3. Созданы условия финансирования статей, участие в конференции при подготовке докторантов;</a:t>
            </a:r>
            <a:endParaRPr lang="ru-RU" alt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33" name="Заголовок 1"/>
          <p:cNvSpPr>
            <a:spLocks/>
          </p:cNvSpPr>
          <p:nvPr/>
        </p:nvSpPr>
        <p:spPr bwMode="auto">
          <a:xfrm>
            <a:off x="4137645" y="8800643"/>
            <a:ext cx="6268153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sz="3200" dirty="0" smtClean="0"/>
              <a:t>2. Разработана прозрачная методика оплаты руководителям докторантов;</a:t>
            </a:r>
            <a:endParaRPr lang="ru-RU" alt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34" name="Заголовок 1"/>
          <p:cNvSpPr>
            <a:spLocks/>
          </p:cNvSpPr>
          <p:nvPr/>
        </p:nvSpPr>
        <p:spPr bwMode="auto">
          <a:xfrm>
            <a:off x="13276401" y="13694845"/>
            <a:ext cx="9362234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sz="3200" dirty="0" smtClean="0"/>
              <a:t>7. Административное сопровождение документов интеллектуальной собственности;</a:t>
            </a:r>
            <a:endParaRPr lang="ru-RU" alt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35" name="Заголовок 1"/>
          <p:cNvSpPr>
            <a:spLocks/>
          </p:cNvSpPr>
          <p:nvPr/>
        </p:nvSpPr>
        <p:spPr bwMode="auto">
          <a:xfrm>
            <a:off x="13290291" y="9685906"/>
            <a:ext cx="9362234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sz="3200" dirty="0" smtClean="0"/>
              <a:t>3. Поиск партнеров; </a:t>
            </a:r>
            <a:endParaRPr lang="ru-RU" alt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36" name="Заголовок 1"/>
          <p:cNvSpPr>
            <a:spLocks/>
          </p:cNvSpPr>
          <p:nvPr/>
        </p:nvSpPr>
        <p:spPr bwMode="auto">
          <a:xfrm>
            <a:off x="4086177" y="13311501"/>
            <a:ext cx="6615644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sz="3200" dirty="0" smtClean="0"/>
              <a:t>4. Определены перспективные и актуальные научные направления для подготовки магистрантов и докторантов.</a:t>
            </a:r>
            <a:endParaRPr lang="ru-RU" alt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37" name="Заголовок 1"/>
          <p:cNvSpPr>
            <a:spLocks/>
          </p:cNvSpPr>
          <p:nvPr/>
        </p:nvSpPr>
        <p:spPr bwMode="auto">
          <a:xfrm>
            <a:off x="180765" y="2870682"/>
            <a:ext cx="3312368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altLang="ru-RU" sz="4000" b="1" dirty="0" smtClean="0">
                <a:solidFill>
                  <a:srgbClr val="0070C0"/>
                </a:solidFill>
                <a:cs typeface="Times New Roman" pitchFamily="18" charset="0"/>
              </a:rPr>
              <a:t>Методы</a:t>
            </a:r>
            <a:endParaRPr lang="ru-RU" altLang="ru-RU" sz="40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38" name="Заголовок 1"/>
          <p:cNvSpPr>
            <a:spLocks/>
          </p:cNvSpPr>
          <p:nvPr/>
        </p:nvSpPr>
        <p:spPr bwMode="auto">
          <a:xfrm>
            <a:off x="171189" y="3591096"/>
            <a:ext cx="3966456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altLang="ru-RU" sz="3600" b="1" dirty="0" smtClean="0">
                <a:solidFill>
                  <a:srgbClr val="0070C0"/>
                </a:solidFill>
                <a:cs typeface="Times New Roman" pitchFamily="18" charset="0"/>
              </a:rPr>
              <a:t>Разъяснительные</a:t>
            </a:r>
            <a:r>
              <a:rPr lang="ru-RU" altLang="ru-RU" sz="3600" dirty="0" smtClean="0">
                <a:solidFill>
                  <a:srgbClr val="0070C0"/>
                </a:solidFill>
                <a:cs typeface="Times New Roman" pitchFamily="18" charset="0"/>
              </a:rPr>
              <a:t>  </a:t>
            </a:r>
            <a:endParaRPr lang="ru-RU" altLang="ru-RU" sz="36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39" name="Заголовок 1"/>
          <p:cNvSpPr>
            <a:spLocks/>
          </p:cNvSpPr>
          <p:nvPr/>
        </p:nvSpPr>
        <p:spPr bwMode="auto">
          <a:xfrm>
            <a:off x="171189" y="4366856"/>
            <a:ext cx="3936593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altLang="ru-RU" sz="3600" b="1" dirty="0" smtClean="0">
                <a:solidFill>
                  <a:srgbClr val="0070C0"/>
                </a:solidFill>
                <a:cs typeface="Times New Roman" pitchFamily="18" charset="0"/>
              </a:rPr>
              <a:t>Стимулирующие</a:t>
            </a:r>
            <a:r>
              <a:rPr lang="ru-RU" altLang="ru-RU" sz="3600" dirty="0" smtClean="0">
                <a:solidFill>
                  <a:srgbClr val="0070C0"/>
                </a:solidFill>
                <a:cs typeface="Times New Roman" pitchFamily="18" charset="0"/>
              </a:rPr>
              <a:t>   </a:t>
            </a:r>
            <a:endParaRPr lang="ru-RU" altLang="ru-RU" sz="3600" dirty="0">
              <a:solidFill>
                <a:srgbClr val="0070C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7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Заголовок 1"/>
          <p:cNvSpPr>
            <a:spLocks/>
          </p:cNvSpPr>
          <p:nvPr/>
        </p:nvSpPr>
        <p:spPr bwMode="auto">
          <a:xfrm>
            <a:off x="2409454" y="758826"/>
            <a:ext cx="22763529" cy="1480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pPr algn="ctr"/>
            <a:r>
              <a:rPr lang="ru-RU" altLang="ru-RU" sz="6000" dirty="0" smtClean="0">
                <a:solidFill>
                  <a:srgbClr val="0070C0"/>
                </a:solidFill>
                <a:ea typeface="Tahoma" pitchFamily="34" charset="0"/>
                <a:cs typeface="Times New Roman" panose="02020603050405020304" pitchFamily="18" charset="0"/>
              </a:rPr>
              <a:t>Формы научно-исследовательской деятельности</a:t>
            </a:r>
            <a:endParaRPr lang="ru-RU" altLang="ru-RU" sz="6000" dirty="0">
              <a:solidFill>
                <a:srgbClr val="0070C0"/>
              </a:solidFill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10 Rectángulo"/>
          <p:cNvSpPr/>
          <p:nvPr/>
        </p:nvSpPr>
        <p:spPr bwMode="auto">
          <a:xfrm>
            <a:off x="0" y="4031106"/>
            <a:ext cx="1227455" cy="78135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lIns="0" tIns="0" rIns="0" bIns="0" rtlCol="0" anchor="ctr"/>
          <a:lstStyle/>
          <a:p>
            <a:pPr algn="ctr"/>
            <a:endParaRPr lang="es-SV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10 Rectángulo"/>
          <p:cNvSpPr/>
          <p:nvPr/>
        </p:nvSpPr>
        <p:spPr bwMode="auto">
          <a:xfrm>
            <a:off x="0" y="5316990"/>
            <a:ext cx="1227455" cy="78135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lIns="0" tIns="0" rIns="0" bIns="0" rtlCol="0" anchor="ctr"/>
          <a:lstStyle/>
          <a:p>
            <a:pPr algn="ctr"/>
            <a:endParaRPr lang="es-SV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10 Rectángulo"/>
          <p:cNvSpPr/>
          <p:nvPr/>
        </p:nvSpPr>
        <p:spPr bwMode="auto">
          <a:xfrm>
            <a:off x="0" y="6674312"/>
            <a:ext cx="1227455" cy="78135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lIns="0" tIns="0" rIns="0" bIns="0" rtlCol="0" anchor="ctr"/>
          <a:lstStyle/>
          <a:p>
            <a:pPr algn="ctr"/>
            <a:endParaRPr lang="es-SV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10 Rectángulo"/>
          <p:cNvSpPr/>
          <p:nvPr/>
        </p:nvSpPr>
        <p:spPr bwMode="auto">
          <a:xfrm>
            <a:off x="0" y="8031634"/>
            <a:ext cx="1227455" cy="78135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lIns="0" tIns="0" rIns="0" bIns="0" rtlCol="0" anchor="ctr"/>
          <a:lstStyle/>
          <a:p>
            <a:pPr algn="ctr"/>
            <a:endParaRPr lang="es-SV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10 Rectángulo"/>
          <p:cNvSpPr/>
          <p:nvPr/>
        </p:nvSpPr>
        <p:spPr bwMode="auto">
          <a:xfrm>
            <a:off x="0" y="9388956"/>
            <a:ext cx="1227455" cy="78135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lIns="0" tIns="0" rIns="0" bIns="0" rtlCol="0" anchor="ctr"/>
          <a:lstStyle/>
          <a:p>
            <a:pPr algn="ctr"/>
            <a:endParaRPr lang="es-SV" sz="28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-31860" y="2631034"/>
            <a:ext cx="24549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D:\Users\d.iskakova\Desktop\ЛОГО-РУС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81" y="260847"/>
            <a:ext cx="2246820" cy="2196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Google Shape;238;p2"/>
          <p:cNvSpPr/>
          <p:nvPr/>
        </p:nvSpPr>
        <p:spPr>
          <a:xfrm>
            <a:off x="6298483" y="3023173"/>
            <a:ext cx="13465496" cy="868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675" tIns="18325" rIns="36675" bIns="183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5400" dirty="0">
                <a:solidFill>
                  <a:srgbClr val="0070C0"/>
                </a:solidFill>
                <a:cs typeface="Times New Roman" pitchFamily="18" charset="0"/>
                <a:sym typeface="Tahoma"/>
              </a:rPr>
              <a:t>Профессорско-преподавательский состав</a:t>
            </a:r>
            <a:endParaRPr sz="5400" dirty="0">
              <a:solidFill>
                <a:srgbClr val="0070C0"/>
              </a:solidFill>
              <a:cs typeface="Times New Roman" pitchFamily="18" charset="0"/>
              <a:sym typeface="Tahoma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544624"/>
              </p:ext>
            </p:extLst>
          </p:nvPr>
        </p:nvGraphicFramePr>
        <p:xfrm>
          <a:off x="1905398" y="5567460"/>
          <a:ext cx="21818422" cy="8424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1992"/>
                <a:gridCol w="9637283"/>
                <a:gridCol w="710435"/>
                <a:gridCol w="944358"/>
                <a:gridCol w="1178281"/>
                <a:gridCol w="1178281"/>
                <a:gridCol w="948690"/>
                <a:gridCol w="948690"/>
                <a:gridCol w="948690"/>
                <a:gridCol w="1178281"/>
                <a:gridCol w="1178281"/>
                <a:gridCol w="948690"/>
                <a:gridCol w="700408"/>
                <a:gridCol w="576062"/>
              </a:tblGrid>
              <a:tr h="88995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Требования соответствия категории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Профессор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Ассоциированный профессор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Ст. преподаватель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Преподаватель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8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Руководитель оплачиваемой научной темы. Не менее 1 в год.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8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Исполнитель опаливаемой научной темы. Не менее 1 в год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9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Руководитель не менее 1 докторанта, прошедшего успешное утверждение в ВАК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4114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9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Публикации в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Scopus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или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Web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f S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ience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, не менее 1 в год (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процентиль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не менее 35)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8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Публикации в Вестнике АУЭС (не менее 1 в год)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8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Публикации в журналах, рекомендуемых ККСОН  (не менее 2 в год)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Подготовка и опубликование монографии, книги не менее 1 в 3 года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9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Патенты на изобретения,  полезной модели, не менее 1 патента в 2 года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9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другие публикации  (конференции, семинары и т.д. ) не менее 2 в год, при этом личное выступление не менее 1 раз в год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9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Подготовка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обучающихся (студентов, магистрантов) к конкурсам,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Start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Up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проектам, олимпиадам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" name="Заголовок 1"/>
          <p:cNvSpPr>
            <a:spLocks/>
          </p:cNvSpPr>
          <p:nvPr/>
        </p:nvSpPr>
        <p:spPr bwMode="auto">
          <a:xfrm>
            <a:off x="1905398" y="4250141"/>
            <a:ext cx="8210106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altLang="ru-RU" sz="5400" dirty="0" smtClean="0">
                <a:solidFill>
                  <a:srgbClr val="0070C0"/>
                </a:solidFill>
                <a:cs typeface="Times New Roman" pitchFamily="18" charset="0"/>
              </a:rPr>
              <a:t>Обязательная НИР</a:t>
            </a:r>
            <a:endParaRPr lang="ru-RU" altLang="ru-RU" sz="5400" dirty="0">
              <a:solidFill>
                <a:srgbClr val="0070C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37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2" name="Google Shape;232;p2"/>
          <p:cNvCxnSpPr/>
          <p:nvPr/>
        </p:nvCxnSpPr>
        <p:spPr>
          <a:xfrm>
            <a:off x="0" y="2198986"/>
            <a:ext cx="245490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33" name="Google Shape;23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8324" y="139188"/>
            <a:ext cx="1927745" cy="1930254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2"/>
          <p:cNvSpPr txBox="1">
            <a:spLocks noGrp="1"/>
          </p:cNvSpPr>
          <p:nvPr>
            <p:ph type="sldNum" idx="12"/>
          </p:nvPr>
        </p:nvSpPr>
        <p:spPr>
          <a:xfrm>
            <a:off x="17337802" y="14559567"/>
            <a:ext cx="5523548" cy="816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ru-RU">
                <a:solidFill>
                  <a:schemeClr val="dk1"/>
                </a:solidFill>
              </a:rPr>
              <a:t>5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235" name="Google Shape;235;p2"/>
          <p:cNvSpPr/>
          <p:nvPr/>
        </p:nvSpPr>
        <p:spPr>
          <a:xfrm>
            <a:off x="-808894" y="3678568"/>
            <a:ext cx="6048672" cy="406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675" tIns="18325" rIns="36675" bIns="183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2400" b="0" i="0" u="none" strike="noStrike" cap="none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Научно-технический центр</a:t>
            </a:r>
            <a:endParaRPr sz="2400" b="0" i="0" u="none" strike="noStrike" cap="none" dirty="0">
              <a:solidFill>
                <a:srgbClr val="00206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37" name="Google Shape;237;p2"/>
          <p:cNvSpPr/>
          <p:nvPr/>
        </p:nvSpPr>
        <p:spPr>
          <a:xfrm>
            <a:off x="-745608" y="3915809"/>
            <a:ext cx="5356050" cy="939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225" tIns="78225" rIns="78225" bIns="782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18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Энергетический мониторинг 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18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и экспертиза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2"/>
          <p:cNvSpPr/>
          <p:nvPr/>
        </p:nvSpPr>
        <p:spPr>
          <a:xfrm>
            <a:off x="4111762" y="3756287"/>
            <a:ext cx="6048672" cy="406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675" tIns="18325" rIns="36675" bIns="183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24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Научно-технический центр</a:t>
            </a:r>
            <a:endParaRPr sz="24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39" name="Google Shape;239;p2"/>
          <p:cNvSpPr/>
          <p:nvPr/>
        </p:nvSpPr>
        <p:spPr>
          <a:xfrm>
            <a:off x="4384553" y="4056459"/>
            <a:ext cx="5356050" cy="939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225" tIns="78225" rIns="78225" bIns="782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1800" b="1" i="0" u="none" strike="noStrike" cap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Smart</a:t>
            </a:r>
            <a:r>
              <a:rPr lang="ru-RU" sz="18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b="1" i="0" u="none" strike="noStrike" cap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Power</a:t>
            </a:r>
            <a:r>
              <a:rPr lang="ru-RU" sz="18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b="1" i="0" u="none" strike="noStrike" cap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Grid</a:t>
            </a:r>
            <a:endParaRPr sz="1800" b="1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2"/>
          <p:cNvSpPr/>
          <p:nvPr/>
        </p:nvSpPr>
        <p:spPr>
          <a:xfrm>
            <a:off x="9193546" y="3736989"/>
            <a:ext cx="6048672" cy="406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675" tIns="18325" rIns="36675" bIns="183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24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Научно-технический центр</a:t>
            </a:r>
            <a:endParaRPr sz="24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41" name="Google Shape;241;p2"/>
          <p:cNvSpPr/>
          <p:nvPr/>
        </p:nvSpPr>
        <p:spPr>
          <a:xfrm>
            <a:off x="10026023" y="4114545"/>
            <a:ext cx="4782341" cy="939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225" tIns="78225" rIns="78225" bIns="782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18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Проблем информационной безопасности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2"/>
          <p:cNvSpPr/>
          <p:nvPr/>
        </p:nvSpPr>
        <p:spPr>
          <a:xfrm>
            <a:off x="-648489" y="7692241"/>
            <a:ext cx="4790496" cy="652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675" tIns="18325" rIns="36675" bIns="183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ru-RU" sz="20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Научно-исследовательская  лаборатория</a:t>
            </a:r>
            <a:endParaRPr sz="20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43" name="Google Shape;243;p2"/>
          <p:cNvSpPr/>
          <p:nvPr/>
        </p:nvSpPr>
        <p:spPr>
          <a:xfrm>
            <a:off x="-745871" y="7882209"/>
            <a:ext cx="5057664" cy="1681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225" tIns="78225" rIns="78225" bIns="782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ru-RU" sz="18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Исследования проблем топливно-энергетического комплекса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2"/>
          <p:cNvSpPr/>
          <p:nvPr/>
        </p:nvSpPr>
        <p:spPr>
          <a:xfrm>
            <a:off x="3972906" y="7732790"/>
            <a:ext cx="3944897" cy="652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675" tIns="18325" rIns="36675" bIns="183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ru-RU" sz="20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Научно-исследовательская  лаборатория</a:t>
            </a:r>
            <a:endParaRPr sz="20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47" name="Google Shape;247;p2"/>
          <p:cNvSpPr/>
          <p:nvPr/>
        </p:nvSpPr>
        <p:spPr>
          <a:xfrm>
            <a:off x="3695001" y="8111745"/>
            <a:ext cx="4857889" cy="1464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225" tIns="78225" rIns="78225" bIns="782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-RU" sz="18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Автоматизированные системы управления технологическими процессами имени К. </a:t>
            </a:r>
            <a:r>
              <a:rPr lang="ru-RU" sz="1800" b="1" i="0" u="none" strike="noStrike" cap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Еренчинова</a:t>
            </a:r>
            <a:endParaRPr sz="1800" b="1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2"/>
          <p:cNvSpPr/>
          <p:nvPr/>
        </p:nvSpPr>
        <p:spPr>
          <a:xfrm>
            <a:off x="8464372" y="7680853"/>
            <a:ext cx="4140570" cy="652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675" tIns="18325" rIns="36675" bIns="183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ru-RU" sz="20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Научно-исследовательская  лаборатория</a:t>
            </a:r>
            <a:endParaRPr sz="20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51" name="Google Shape;251;p2"/>
          <p:cNvSpPr/>
          <p:nvPr/>
        </p:nvSpPr>
        <p:spPr>
          <a:xfrm>
            <a:off x="8675977" y="7940981"/>
            <a:ext cx="3590778" cy="1681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225" tIns="78225" rIns="78225" bIns="782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18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«Интеллектуальные электроэнергетические системы»</a:t>
            </a:r>
            <a:endParaRPr sz="1800" b="1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4" name="Google Shape;254;p2"/>
          <p:cNvCxnSpPr/>
          <p:nvPr/>
        </p:nvCxnSpPr>
        <p:spPr>
          <a:xfrm>
            <a:off x="674167" y="6717349"/>
            <a:ext cx="2295243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55" name="Google Shape;255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6317" y="4859564"/>
            <a:ext cx="2895600" cy="157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639029" y="4842126"/>
            <a:ext cx="2924175" cy="156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61659" y="9278377"/>
            <a:ext cx="2589573" cy="1738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940615" y="9437568"/>
            <a:ext cx="3836292" cy="18704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443206" y="9367777"/>
            <a:ext cx="1826865" cy="16605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2"/>
          <p:cNvPicPr preferRelativeResize="0"/>
          <p:nvPr/>
        </p:nvPicPr>
        <p:blipFill rotWithShape="1">
          <a:blip r:embed="rId9">
            <a:alphaModFix/>
          </a:blip>
          <a:srcRect t="15421" r="498" b="22996"/>
          <a:stretch/>
        </p:blipFill>
        <p:spPr>
          <a:xfrm>
            <a:off x="5125960" y="4981840"/>
            <a:ext cx="3873236" cy="1583534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Заголовок 1"/>
          <p:cNvSpPr>
            <a:spLocks/>
          </p:cNvSpPr>
          <p:nvPr/>
        </p:nvSpPr>
        <p:spPr bwMode="auto">
          <a:xfrm>
            <a:off x="1814273" y="482732"/>
            <a:ext cx="22763529" cy="1480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pPr algn="ctr"/>
            <a:r>
              <a:rPr lang="ru-RU" altLang="ru-RU" sz="6000" dirty="0" smtClean="0">
                <a:solidFill>
                  <a:srgbClr val="0070C0"/>
                </a:solidFill>
                <a:ea typeface="Tahoma" pitchFamily="34" charset="0"/>
                <a:cs typeface="Times New Roman" panose="02020603050405020304" pitchFamily="18" charset="0"/>
              </a:rPr>
              <a:t>Формы научно-исследовательской деятельности</a:t>
            </a:r>
            <a:endParaRPr lang="ru-RU" altLang="ru-RU" sz="6000" dirty="0">
              <a:solidFill>
                <a:srgbClr val="0070C0"/>
              </a:solidFill>
              <a:ea typeface="Tahoma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0580" y="4945710"/>
            <a:ext cx="2410440" cy="1572546"/>
          </a:xfrm>
          <a:prstGeom prst="rect">
            <a:avLst/>
          </a:prstGeom>
        </p:spPr>
      </p:pic>
      <p:sp>
        <p:nvSpPr>
          <p:cNvPr id="36" name="Google Shape;241;p2"/>
          <p:cNvSpPr/>
          <p:nvPr/>
        </p:nvSpPr>
        <p:spPr>
          <a:xfrm>
            <a:off x="15394274" y="4126497"/>
            <a:ext cx="4782341" cy="939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225" tIns="78225" rIns="78225" bIns="78225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rgbClr val="000000"/>
              </a:buClr>
              <a:buSzPts val="3200"/>
            </a:pPr>
            <a:r>
              <a:rPr lang="en-US" sz="1800" b="1" dirty="0" err="1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SpaCE</a:t>
            </a:r>
            <a:r>
              <a:rPr lang="en-US" sz="1800" b="1" dirty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: Communication &amp; </a:t>
            </a:r>
            <a:r>
              <a:rPr lang="en-US" sz="1800" b="1" dirty="0" smtClean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Engineering </a:t>
            </a:r>
            <a:r>
              <a:rPr lang="en-US" sz="1800" b="1" dirty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Centre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40;p2"/>
          <p:cNvSpPr/>
          <p:nvPr/>
        </p:nvSpPr>
        <p:spPr>
          <a:xfrm>
            <a:off x="14772216" y="3746638"/>
            <a:ext cx="6048672" cy="406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675" tIns="18325" rIns="36675" bIns="183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24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Научно-технический центр</a:t>
            </a:r>
            <a:endParaRPr sz="24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8" name="Google Shape;250;p2"/>
          <p:cNvSpPr/>
          <p:nvPr/>
        </p:nvSpPr>
        <p:spPr>
          <a:xfrm>
            <a:off x="13122408" y="7700449"/>
            <a:ext cx="3870216" cy="652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675" tIns="18325" rIns="36675" bIns="183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ru-RU" sz="20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Научно-исследовательская  лаборатория</a:t>
            </a:r>
            <a:endParaRPr sz="20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5591" y="9409288"/>
            <a:ext cx="2335413" cy="1649678"/>
          </a:xfrm>
          <a:prstGeom prst="rect">
            <a:avLst/>
          </a:prstGeom>
        </p:spPr>
      </p:pic>
      <p:sp>
        <p:nvSpPr>
          <p:cNvPr id="40" name="Google Shape;251;p2"/>
          <p:cNvSpPr/>
          <p:nvPr/>
        </p:nvSpPr>
        <p:spPr>
          <a:xfrm>
            <a:off x="12595725" y="8093126"/>
            <a:ext cx="4532580" cy="1681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225" tIns="78225" rIns="78225" bIns="78225" anchor="ctr" anchorCtr="0">
            <a:noAutofit/>
          </a:bodyPr>
          <a:lstStyle/>
          <a:p>
            <a:pPr lvl="0" algn="ctr">
              <a:buClr>
                <a:srgbClr val="000000"/>
              </a:buClr>
              <a:buSzPts val="3200"/>
            </a:pPr>
            <a:r>
              <a:rPr lang="ru-RU" sz="1800" b="1" dirty="0" smtClean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«Возобновляемые </a:t>
            </a:r>
            <a:r>
              <a:rPr lang="ru-RU" sz="1800" b="1" dirty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источники энергии и новые технологии в </a:t>
            </a:r>
            <a:r>
              <a:rPr lang="ru-RU" sz="1800" b="1" dirty="0" smtClean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энергосбережении»</a:t>
            </a:r>
            <a:endParaRPr sz="1800" b="1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640" y="9533744"/>
            <a:ext cx="2234958" cy="1344699"/>
          </a:xfrm>
          <a:prstGeom prst="rect">
            <a:avLst/>
          </a:prstGeom>
        </p:spPr>
      </p:pic>
      <p:sp>
        <p:nvSpPr>
          <p:cNvPr id="42" name="Google Shape;251;p2"/>
          <p:cNvSpPr/>
          <p:nvPr/>
        </p:nvSpPr>
        <p:spPr>
          <a:xfrm>
            <a:off x="16845448" y="8051121"/>
            <a:ext cx="4532580" cy="1681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225" tIns="78225" rIns="78225" bIns="78225" anchor="ctr" anchorCtr="0">
            <a:noAutofit/>
          </a:bodyPr>
          <a:lstStyle/>
          <a:p>
            <a:pPr lvl="0" algn="ctr">
              <a:buClr>
                <a:srgbClr val="000000"/>
              </a:buClr>
              <a:buSzPts val="3200"/>
            </a:pPr>
            <a:r>
              <a:rPr lang="ru-RU" sz="1800" b="1" dirty="0" smtClean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«Электротехнический центр»</a:t>
            </a:r>
            <a:endParaRPr sz="1800" b="1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250;p2"/>
          <p:cNvSpPr/>
          <p:nvPr/>
        </p:nvSpPr>
        <p:spPr>
          <a:xfrm>
            <a:off x="17413802" y="7724840"/>
            <a:ext cx="3395872" cy="652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675" tIns="18325" rIns="36675" bIns="183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ru-RU" sz="20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Научно-исследовательская  лаборатория</a:t>
            </a:r>
            <a:endParaRPr sz="20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4336" y="9513658"/>
            <a:ext cx="2325701" cy="1489773"/>
          </a:xfrm>
          <a:prstGeom prst="rect">
            <a:avLst/>
          </a:prstGeom>
        </p:spPr>
      </p:pic>
      <p:sp>
        <p:nvSpPr>
          <p:cNvPr id="45" name="Google Shape;250;p2"/>
          <p:cNvSpPr/>
          <p:nvPr/>
        </p:nvSpPr>
        <p:spPr>
          <a:xfrm>
            <a:off x="21039250" y="7712008"/>
            <a:ext cx="3395872" cy="652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675" tIns="18325" rIns="36675" bIns="183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ru-RU" sz="20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Научно-исследовательская  лаборатория</a:t>
            </a:r>
            <a:endParaRPr sz="20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6" name="Google Shape;251;p2"/>
          <p:cNvSpPr/>
          <p:nvPr/>
        </p:nvSpPr>
        <p:spPr>
          <a:xfrm>
            <a:off x="20851345" y="8131535"/>
            <a:ext cx="3842731" cy="1681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225" tIns="78225" rIns="78225" bIns="78225" anchor="ctr" anchorCtr="0">
            <a:noAutofit/>
          </a:bodyPr>
          <a:lstStyle/>
          <a:p>
            <a:pPr lvl="0" algn="ctr">
              <a:buClr>
                <a:srgbClr val="000000"/>
              </a:buClr>
              <a:buSzPts val="3200"/>
            </a:pPr>
            <a:r>
              <a:rPr lang="ru-RU" sz="1800" b="1" dirty="0">
                <a:solidFill>
                  <a:srgbClr val="C00000"/>
                </a:solidFill>
                <a:ea typeface="Calibri"/>
                <a:cs typeface="Calibri"/>
                <a:sym typeface="Calibri"/>
              </a:rPr>
              <a:t>Экологическая испытательная лаборатория</a:t>
            </a:r>
            <a:endParaRPr sz="1800" b="1" i="0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5686" y="4986543"/>
            <a:ext cx="1536607" cy="1640658"/>
          </a:xfrm>
          <a:prstGeom prst="rect">
            <a:avLst/>
          </a:prstGeom>
        </p:spPr>
      </p:pic>
      <p:sp>
        <p:nvSpPr>
          <p:cNvPr id="48" name="Google Shape;241;p2"/>
          <p:cNvSpPr/>
          <p:nvPr/>
        </p:nvSpPr>
        <p:spPr>
          <a:xfrm>
            <a:off x="20536272" y="4162627"/>
            <a:ext cx="3500760" cy="939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225" tIns="78225" rIns="78225" bIns="78225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rgbClr val="000000"/>
              </a:buClr>
              <a:buSzPts val="3200"/>
            </a:pPr>
            <a:r>
              <a:rPr lang="ru-RU" sz="1800" b="1" dirty="0" smtClean="0">
                <a:solidFill>
                  <a:srgbClr val="C00000"/>
                </a:solidFill>
                <a:ea typeface="Arial"/>
                <a:cs typeface="Calibri"/>
                <a:sym typeface="Calibri"/>
              </a:rPr>
              <a:t>Анализ качества электрической энергии </a:t>
            </a:r>
            <a:endParaRPr sz="1800" b="0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240;p2"/>
          <p:cNvSpPr/>
          <p:nvPr/>
        </p:nvSpPr>
        <p:spPr>
          <a:xfrm>
            <a:off x="19383998" y="3733482"/>
            <a:ext cx="6048672" cy="406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675" tIns="18325" rIns="36675" bIns="183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24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Научно-технический центр</a:t>
            </a:r>
            <a:endParaRPr sz="24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0" name="Google Shape;242;p2"/>
          <p:cNvSpPr/>
          <p:nvPr/>
        </p:nvSpPr>
        <p:spPr>
          <a:xfrm>
            <a:off x="1917085" y="11840124"/>
            <a:ext cx="4790496" cy="652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675" tIns="18325" rIns="36675" bIns="183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ru-RU" sz="2000" b="0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Учебно-исследовательская лаборатория</a:t>
            </a:r>
            <a:endParaRPr sz="20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1" name="Google Shape;243;p2"/>
          <p:cNvSpPr/>
          <p:nvPr/>
        </p:nvSpPr>
        <p:spPr>
          <a:xfrm>
            <a:off x="1783501" y="11982591"/>
            <a:ext cx="5057664" cy="1681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225" tIns="78225" rIns="78225" bIns="78225" anchor="ctr" anchorCtr="0">
            <a:noAutofit/>
          </a:bodyPr>
          <a:lstStyle/>
          <a:p>
            <a:pPr lvl="0" algn="ctr">
              <a:buClr>
                <a:srgbClr val="000000"/>
              </a:buClr>
              <a:buSzPts val="3000"/>
            </a:pPr>
            <a:r>
              <a:rPr lang="ru-RU" sz="1800" b="1" dirty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Электроэнергетические системы и </a:t>
            </a:r>
            <a:r>
              <a:rPr lang="ru-RU" sz="1800" b="1" dirty="0" err="1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энергоэффективность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242;p2"/>
          <p:cNvSpPr/>
          <p:nvPr/>
        </p:nvSpPr>
        <p:spPr>
          <a:xfrm>
            <a:off x="9121326" y="11978570"/>
            <a:ext cx="4790496" cy="652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675" tIns="18325" rIns="36675" bIns="183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ru-RU" sz="2000" b="0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Учебно-исследовательская лаборатория</a:t>
            </a:r>
            <a:endParaRPr sz="20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3" name="Google Shape;243;p2"/>
          <p:cNvSpPr/>
          <p:nvPr/>
        </p:nvSpPr>
        <p:spPr>
          <a:xfrm>
            <a:off x="8999196" y="12130715"/>
            <a:ext cx="5057664" cy="1681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225" tIns="78225" rIns="78225" bIns="78225" anchor="ctr" anchorCtr="0">
            <a:noAutofit/>
          </a:bodyPr>
          <a:lstStyle/>
          <a:p>
            <a:pPr lvl="0" algn="ctr">
              <a:buClr>
                <a:srgbClr val="000000"/>
              </a:buClr>
              <a:buSzPts val="3000"/>
            </a:pPr>
            <a:r>
              <a:rPr lang="ru-RU" sz="1800" b="1" dirty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Возобновляемые источники энергии и энергосбережения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242;p2"/>
          <p:cNvSpPr/>
          <p:nvPr/>
        </p:nvSpPr>
        <p:spPr>
          <a:xfrm>
            <a:off x="15946958" y="11977774"/>
            <a:ext cx="4790496" cy="652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675" tIns="18325" rIns="36675" bIns="183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ru-RU" sz="2000" b="0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Учебно-исследовательская лаборатория</a:t>
            </a:r>
            <a:endParaRPr sz="20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5" name="Google Shape;243;p2"/>
          <p:cNvSpPr/>
          <p:nvPr/>
        </p:nvSpPr>
        <p:spPr>
          <a:xfrm>
            <a:off x="16357381" y="12130715"/>
            <a:ext cx="3969649" cy="1681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225" tIns="78225" rIns="78225" bIns="78225" anchor="ctr" anchorCtr="0">
            <a:noAutofit/>
          </a:bodyPr>
          <a:lstStyle/>
          <a:p>
            <a:pPr lvl="0" algn="ctr">
              <a:buClr>
                <a:srgbClr val="000000"/>
              </a:buClr>
              <a:buSzPts val="3000"/>
            </a:pPr>
            <a:r>
              <a:rPr lang="ru-RU" sz="1800" b="1" dirty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Водоподготовки и </a:t>
            </a:r>
            <a:r>
              <a:rPr lang="ru-RU" sz="1800" b="1" dirty="0" smtClean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водно-химических режимов 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6" name="Google Shape;254;p2"/>
          <p:cNvCxnSpPr/>
          <p:nvPr/>
        </p:nvCxnSpPr>
        <p:spPr>
          <a:xfrm>
            <a:off x="790536" y="11379235"/>
            <a:ext cx="2295243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2437" y="13301850"/>
            <a:ext cx="1620093" cy="1078098"/>
          </a:xfrm>
          <a:prstGeom prst="rect">
            <a:avLst/>
          </a:prstGeom>
        </p:spPr>
      </p:pic>
      <p:sp>
        <p:nvSpPr>
          <p:cNvPr id="58" name="Заголовок 1"/>
          <p:cNvSpPr>
            <a:spLocks/>
          </p:cNvSpPr>
          <p:nvPr/>
        </p:nvSpPr>
        <p:spPr bwMode="auto">
          <a:xfrm>
            <a:off x="134928" y="14008298"/>
            <a:ext cx="5844095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sz="3200" dirty="0" smtClean="0">
                <a:solidFill>
                  <a:srgbClr val="C00000"/>
                </a:solidFill>
              </a:rPr>
              <a:t>Всего: 5 НТЦ, 6 ТНИЛ, 3 УИЛ</a:t>
            </a:r>
            <a:endParaRPr lang="ru-RU" altLang="ru-RU" sz="3200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57" name="Заголовок 1"/>
          <p:cNvSpPr>
            <a:spLocks/>
          </p:cNvSpPr>
          <p:nvPr/>
        </p:nvSpPr>
        <p:spPr bwMode="auto">
          <a:xfrm>
            <a:off x="254266" y="2463776"/>
            <a:ext cx="8210106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altLang="ru-RU" sz="5400" dirty="0" smtClean="0">
                <a:solidFill>
                  <a:srgbClr val="0070C0"/>
                </a:solidFill>
                <a:cs typeface="Times New Roman" pitchFamily="18" charset="0"/>
              </a:rPr>
              <a:t>Инициативная НИР</a:t>
            </a:r>
            <a:endParaRPr lang="ru-RU" altLang="ru-RU" sz="5400" dirty="0">
              <a:solidFill>
                <a:srgbClr val="0070C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83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2" name="Google Shape;232;p2"/>
          <p:cNvCxnSpPr/>
          <p:nvPr/>
        </p:nvCxnSpPr>
        <p:spPr>
          <a:xfrm>
            <a:off x="0" y="2198986"/>
            <a:ext cx="245490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33" name="Google Shape;23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8324" y="139188"/>
            <a:ext cx="1927745" cy="1930254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2"/>
          <p:cNvSpPr txBox="1">
            <a:spLocks noGrp="1"/>
          </p:cNvSpPr>
          <p:nvPr>
            <p:ph type="sldNum" idx="12"/>
          </p:nvPr>
        </p:nvSpPr>
        <p:spPr>
          <a:xfrm>
            <a:off x="17337802" y="14559567"/>
            <a:ext cx="5523548" cy="816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ru-RU">
                <a:solidFill>
                  <a:schemeClr val="dk1"/>
                </a:solidFill>
              </a:rPr>
              <a:t>6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34" name="Заголовок 1"/>
          <p:cNvSpPr>
            <a:spLocks/>
          </p:cNvSpPr>
          <p:nvPr/>
        </p:nvSpPr>
        <p:spPr bwMode="auto">
          <a:xfrm>
            <a:off x="1814273" y="482732"/>
            <a:ext cx="22763529" cy="1480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pPr algn="ctr"/>
            <a:r>
              <a:rPr lang="ru-RU" altLang="ru-RU" sz="6000" dirty="0" smtClean="0">
                <a:solidFill>
                  <a:srgbClr val="0070C0"/>
                </a:solidFill>
                <a:ea typeface="Tahoma" pitchFamily="34" charset="0"/>
                <a:cs typeface="Times New Roman" panose="02020603050405020304" pitchFamily="18" charset="0"/>
              </a:rPr>
              <a:t>Формы и </a:t>
            </a:r>
            <a:r>
              <a:rPr lang="ru-RU" altLang="ru-RU" sz="6000" dirty="0">
                <a:solidFill>
                  <a:srgbClr val="0070C0"/>
                </a:solidFill>
                <a:ea typeface="Tahoma" pitchFamily="34" charset="0"/>
                <a:cs typeface="Times New Roman" panose="02020603050405020304" pitchFamily="18" charset="0"/>
              </a:rPr>
              <a:t>м</a:t>
            </a:r>
            <a:r>
              <a:rPr lang="ru-RU" altLang="ru-RU" sz="6000" dirty="0" smtClean="0">
                <a:solidFill>
                  <a:srgbClr val="0070C0"/>
                </a:solidFill>
                <a:ea typeface="Tahoma" pitchFamily="34" charset="0"/>
                <a:cs typeface="Times New Roman" panose="02020603050405020304" pitchFamily="18" charset="0"/>
              </a:rPr>
              <a:t>етоды научно-исследовательской деятельности</a:t>
            </a:r>
            <a:endParaRPr lang="ru-RU" altLang="ru-RU" sz="6000" dirty="0">
              <a:solidFill>
                <a:srgbClr val="0070C0"/>
              </a:solidFill>
              <a:ea typeface="Tahoma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598765"/>
              </p:ext>
            </p:extLst>
          </p:nvPr>
        </p:nvGraphicFramePr>
        <p:xfrm>
          <a:off x="416306" y="3643092"/>
          <a:ext cx="13785988" cy="1952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9445"/>
                <a:gridCol w="4149698"/>
                <a:gridCol w="5301977"/>
                <a:gridCol w="3704868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№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Научные подразделения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Название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Заведующий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НТЦ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Научно-технический центр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Проблем энергетической эффективности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Кибарин Андрей Анатольевич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Научно-технический центр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Smart Power Grid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Саухимов Алмаз Абжалиевич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Научно-технический центр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Проблем информационной безопасности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Бердибаев Рат Шындалиевич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Научно-технический центр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SpaCE: Communication &amp; Engeneering Centre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>
                          <a:effectLst/>
                        </a:rPr>
                        <a:t>Алипбаев</a:t>
                      </a:r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</a:rPr>
                        <a:t>Куаныш</a:t>
                      </a:r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</a:rPr>
                        <a:t>Арингожаевич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501009"/>
              </p:ext>
            </p:extLst>
          </p:nvPr>
        </p:nvGraphicFramePr>
        <p:xfrm>
          <a:off x="416306" y="6313817"/>
          <a:ext cx="13785989" cy="4714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9446"/>
                <a:gridCol w="4123082"/>
                <a:gridCol w="5234638"/>
                <a:gridCol w="3798823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№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Научные подразделения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Название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Заведующий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ТНИЛ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Тематическая научно-исследовательская лаборатория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Возобновляемые источники энергии и новые технологии в энергосбережении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Стояк Вячеслав Владимирович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Тематическая научно-исследовательская лаборатория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Интеллектуальные электроэнергетические системы» (ИЭС)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Тохибакиев Кармель Камилович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Тематическая научно-исследовательская лаборатория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Автоматизированные системы управления технологическими процессами имени К. Еренчинова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Жусупбеков Сарсенбек Сейтбекович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Тематическая научно-исследовательская лаборатория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Исследования проблем топливно-энергетического комплекса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Жакупов Алмас Аусыдыкович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Тематическая научно-исследовательская лаборатория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Электротехническая лаборатория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Жумагазин Бораш Абилович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Тематическая научно-исследовательская лаборатория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Экологическая испытательная лаборатория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>
                          <a:effectLst/>
                        </a:rPr>
                        <a:t>Абикенова</a:t>
                      </a:r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</a:rPr>
                        <a:t>Асель</a:t>
                      </a:r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</a:rPr>
                        <a:t>Амангельдиевна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360656"/>
              </p:ext>
            </p:extLst>
          </p:nvPr>
        </p:nvGraphicFramePr>
        <p:xfrm>
          <a:off x="393230" y="11723650"/>
          <a:ext cx="13806678" cy="2552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391"/>
                <a:gridCol w="4234492"/>
                <a:gridCol w="5290562"/>
                <a:gridCol w="3651233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№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Научные подразделения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Название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Заведующий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УИЛ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Учебно-исследовательская лаборатория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Электроэнергетические системы и энергоэффективность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Дмитриченко Виктор Иванович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Учебно-исследовательская лаборатория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Водоподготовки и ВХР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Учебно-исследовательская лаборатория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Возобновляемые источники энергии и энергосбережения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>
                          <a:effectLst/>
                        </a:rPr>
                        <a:t>Нигматуллин</a:t>
                      </a:r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</a:rPr>
                        <a:t>Расим</a:t>
                      </a:r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</a:rPr>
                        <a:t>Маулянович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4" name="Заголовок 1"/>
          <p:cNvSpPr>
            <a:spLocks/>
          </p:cNvSpPr>
          <p:nvPr/>
        </p:nvSpPr>
        <p:spPr bwMode="auto">
          <a:xfrm>
            <a:off x="287263" y="2601842"/>
            <a:ext cx="12817424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altLang="ru-RU" sz="3200" dirty="0" smtClean="0">
                <a:solidFill>
                  <a:srgbClr val="0070C0"/>
                </a:solidFill>
                <a:cs typeface="Times New Roman" pitchFamily="18" charset="0"/>
              </a:rPr>
              <a:t>Руководители научных объединений </a:t>
            </a:r>
            <a:endParaRPr lang="ru-RU" alt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65" name="Заголовок 1"/>
          <p:cNvSpPr>
            <a:spLocks/>
          </p:cNvSpPr>
          <p:nvPr/>
        </p:nvSpPr>
        <p:spPr bwMode="auto">
          <a:xfrm>
            <a:off x="14887618" y="4212000"/>
            <a:ext cx="9577063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altLang="ru-RU" sz="3600" dirty="0" smtClean="0">
                <a:solidFill>
                  <a:srgbClr val="0070C0"/>
                </a:solidFill>
                <a:cs typeface="Times New Roman" pitchFamily="18" charset="0"/>
              </a:rPr>
              <a:t>28 преподавателей– исследователей: </a:t>
            </a:r>
            <a:endParaRPr lang="ru-RU" altLang="ru-RU" sz="36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66" name="Заголовок 1"/>
          <p:cNvSpPr>
            <a:spLocks/>
          </p:cNvSpPr>
          <p:nvPr/>
        </p:nvSpPr>
        <p:spPr bwMode="auto">
          <a:xfrm>
            <a:off x="14912793" y="5147559"/>
            <a:ext cx="9577063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altLang="ru-RU" sz="3600" dirty="0" smtClean="0">
                <a:solidFill>
                  <a:srgbClr val="0070C0"/>
                </a:solidFill>
                <a:cs typeface="Times New Roman" pitchFamily="18" charset="0"/>
              </a:rPr>
              <a:t>4 доктора технических наук</a:t>
            </a:r>
            <a:endParaRPr lang="ru-RU" altLang="ru-RU" sz="36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67" name="Заголовок 1"/>
          <p:cNvSpPr>
            <a:spLocks/>
          </p:cNvSpPr>
          <p:nvPr/>
        </p:nvSpPr>
        <p:spPr bwMode="auto">
          <a:xfrm>
            <a:off x="14877143" y="6083118"/>
            <a:ext cx="9577063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altLang="ru-RU" sz="3600" dirty="0" smtClean="0">
                <a:solidFill>
                  <a:srgbClr val="0070C0"/>
                </a:solidFill>
                <a:cs typeface="Times New Roman" pitchFamily="18" charset="0"/>
              </a:rPr>
              <a:t>14 кандидата технических наук</a:t>
            </a:r>
            <a:endParaRPr lang="ru-RU" altLang="ru-RU" sz="36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68" name="Заголовок 1"/>
          <p:cNvSpPr>
            <a:spLocks/>
          </p:cNvSpPr>
          <p:nvPr/>
        </p:nvSpPr>
        <p:spPr bwMode="auto">
          <a:xfrm>
            <a:off x="14911432" y="7954236"/>
            <a:ext cx="9577063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altLang="ru-RU" sz="3600" dirty="0" smtClean="0">
                <a:solidFill>
                  <a:srgbClr val="0070C0"/>
                </a:solidFill>
                <a:cs typeface="Times New Roman" pitchFamily="18" charset="0"/>
              </a:rPr>
              <a:t>6 докторантов</a:t>
            </a:r>
            <a:endParaRPr lang="ru-RU" altLang="ru-RU" sz="36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69" name="Заголовок 1"/>
          <p:cNvSpPr>
            <a:spLocks/>
          </p:cNvSpPr>
          <p:nvPr/>
        </p:nvSpPr>
        <p:spPr bwMode="auto">
          <a:xfrm>
            <a:off x="14911432" y="7043076"/>
            <a:ext cx="9577063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altLang="ru-RU" sz="3600" dirty="0" smtClean="0">
                <a:solidFill>
                  <a:srgbClr val="0070C0"/>
                </a:solidFill>
                <a:cs typeface="Times New Roman" pitchFamily="18" charset="0"/>
              </a:rPr>
              <a:t>3 </a:t>
            </a:r>
            <a:r>
              <a:rPr lang="en-US" altLang="ru-RU" sz="3600" dirty="0" err="1" smtClean="0">
                <a:solidFill>
                  <a:srgbClr val="0070C0"/>
                </a:solidFill>
                <a:cs typeface="Times New Roman" pitchFamily="18" charset="0"/>
              </a:rPr>
              <a:t>Ph.D</a:t>
            </a:r>
            <a:endParaRPr lang="ru-RU" altLang="ru-RU" sz="36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70" name="Заголовок 1"/>
          <p:cNvSpPr>
            <a:spLocks/>
          </p:cNvSpPr>
          <p:nvPr/>
        </p:nvSpPr>
        <p:spPr bwMode="auto">
          <a:xfrm>
            <a:off x="14938678" y="8955717"/>
            <a:ext cx="9577063" cy="8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7951" tIns="113975" rIns="227951" bIns="113975" anchor="ctr"/>
          <a:lstStyle/>
          <a:p>
            <a:r>
              <a:rPr lang="ru-RU" altLang="ru-RU" sz="3600" dirty="0" smtClean="0">
                <a:solidFill>
                  <a:srgbClr val="0070C0"/>
                </a:solidFill>
                <a:cs typeface="Times New Roman" pitchFamily="18" charset="0"/>
              </a:rPr>
              <a:t>1 преподаватель</a:t>
            </a:r>
            <a:endParaRPr lang="ru-RU" altLang="ru-RU" sz="3600" dirty="0">
              <a:solidFill>
                <a:srgbClr val="0070C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27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Textbox 1"/>
          <p:cNvSpPr/>
          <p:nvPr/>
        </p:nvSpPr>
        <p:spPr>
          <a:xfrm>
            <a:off x="1713389" y="4948808"/>
            <a:ext cx="11227429" cy="1575685"/>
          </a:xfrm>
          <a:prstGeom prst="rect">
            <a:avLst/>
          </a:prstGeom>
        </p:spPr>
        <p:txBody>
          <a:bodyPr wrap="square" lIns="243708" tIns="121855" rIns="243708" bIns="121855">
            <a:spAutoFit/>
          </a:bodyPr>
          <a:lstStyle/>
          <a:p>
            <a:pPr algn="just">
              <a:lnSpc>
                <a:spcPct val="120000"/>
              </a:lnSpc>
              <a:spcAft>
                <a:spcPts val="1209"/>
              </a:spcAft>
            </a:pPr>
            <a:r>
              <a:rPr lang="ru-RU" sz="7200" dirty="0" smtClean="0">
                <a:solidFill>
                  <a:srgbClr val="0070C0"/>
                </a:solidFill>
                <a:latin typeface="Tahoma" charset="0"/>
                <a:ea typeface="Tahoma" charset="0"/>
                <a:cs typeface="Tahoma" charset="0"/>
              </a:rPr>
              <a:t>Спасибо за внимание!</a:t>
            </a:r>
            <a:endParaRPr lang="en-US" sz="7200" dirty="0">
              <a:solidFill>
                <a:srgbClr val="0070C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2477195" y="6570568"/>
            <a:ext cx="3882758" cy="646311"/>
          </a:xfrm>
          <a:prstGeom prst="rect">
            <a:avLst/>
          </a:prstGeom>
          <a:noFill/>
        </p:spPr>
        <p:txBody>
          <a:bodyPr wrap="none" lIns="91422" tIns="45710" rIns="91422" bIns="45710" rtlCol="0">
            <a:spAutoFit/>
          </a:bodyPr>
          <a:lstStyle/>
          <a:p>
            <a:r>
              <a:rPr lang="en-US" sz="3600" dirty="0" smtClean="0">
                <a:solidFill>
                  <a:srgbClr val="595959"/>
                </a:solidFill>
                <a:latin typeface="Tahoma" charset="0"/>
                <a:ea typeface="Tahoma" charset="0"/>
                <a:cs typeface="Tahoma" charset="0"/>
              </a:rPr>
              <a:t>8 (727) 292 </a:t>
            </a:r>
            <a:r>
              <a:rPr lang="ru-RU" sz="3600" dirty="0" smtClean="0">
                <a:solidFill>
                  <a:srgbClr val="595959"/>
                </a:solidFill>
                <a:latin typeface="Tahoma" charset="0"/>
                <a:ea typeface="Tahoma" charset="0"/>
                <a:cs typeface="Tahoma" charset="0"/>
              </a:rPr>
              <a:t>42 99</a:t>
            </a:r>
            <a:endParaRPr lang="en-US" sz="3600" dirty="0">
              <a:solidFill>
                <a:srgbClr val="595959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08" name="TextBox 307"/>
          <p:cNvSpPr txBox="1"/>
          <p:nvPr/>
        </p:nvSpPr>
        <p:spPr>
          <a:xfrm>
            <a:off x="2498577" y="7309028"/>
            <a:ext cx="1943253" cy="646311"/>
          </a:xfrm>
          <a:prstGeom prst="rect">
            <a:avLst/>
          </a:prstGeom>
          <a:noFill/>
        </p:spPr>
        <p:txBody>
          <a:bodyPr wrap="none" lIns="91422" tIns="45710" rIns="91422" bIns="45710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rPr>
              <a:t>AUES.KZ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10" name="TextBox 309"/>
          <p:cNvSpPr txBox="1"/>
          <p:nvPr/>
        </p:nvSpPr>
        <p:spPr>
          <a:xfrm>
            <a:off x="2499207" y="8153853"/>
            <a:ext cx="8513769" cy="646311"/>
          </a:xfrm>
          <a:prstGeom prst="rect">
            <a:avLst/>
          </a:prstGeom>
          <a:noFill/>
        </p:spPr>
        <p:txBody>
          <a:bodyPr wrap="square" lIns="91422" tIns="45710" rIns="91422" bIns="45710" rtlCol="0">
            <a:spAutoFit/>
          </a:bodyPr>
          <a:lstStyle/>
          <a:p>
            <a:r>
              <a:rPr lang="ru-RU" sz="3600" dirty="0" smtClean="0">
                <a:solidFill>
                  <a:srgbClr val="595959"/>
                </a:solidFill>
                <a:latin typeface="Tahoma" charset="0"/>
                <a:ea typeface="Tahoma" charset="0"/>
                <a:cs typeface="Tahoma" charset="0"/>
              </a:rPr>
              <a:t>г</a:t>
            </a:r>
            <a:r>
              <a:rPr lang="ru-RU" sz="3600" dirty="0">
                <a:solidFill>
                  <a:srgbClr val="595959"/>
                </a:solidFill>
                <a:latin typeface="Tahoma" charset="0"/>
                <a:ea typeface="Tahoma" charset="0"/>
                <a:cs typeface="Tahoma" charset="0"/>
              </a:rPr>
              <a:t>. Алматы, ул. </a:t>
            </a:r>
            <a:r>
              <a:rPr lang="ru-RU" sz="3600" dirty="0" err="1" smtClean="0">
                <a:solidFill>
                  <a:srgbClr val="595959"/>
                </a:solidFill>
                <a:latin typeface="Tahoma" charset="0"/>
                <a:ea typeface="Tahoma" charset="0"/>
                <a:cs typeface="Tahoma" charset="0"/>
              </a:rPr>
              <a:t>Байтурсынулы</a:t>
            </a:r>
            <a:r>
              <a:rPr lang="ru-RU" sz="3600" dirty="0" smtClean="0">
                <a:solidFill>
                  <a:srgbClr val="595959"/>
                </a:solidFill>
                <a:latin typeface="Tahoma" charset="0"/>
                <a:ea typeface="Tahoma" charset="0"/>
                <a:cs typeface="Tahoma" charset="0"/>
              </a:rPr>
              <a:t> 126/1</a:t>
            </a:r>
            <a:endParaRPr lang="en-US" sz="3600" dirty="0">
              <a:solidFill>
                <a:srgbClr val="595959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pic>
        <p:nvPicPr>
          <p:cNvPr id="311" name="Picture 3" descr="C:\Users\dm.market\Downloads\1478019209_phone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277" y="6568925"/>
            <a:ext cx="551864" cy="551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" name="Picture 4" descr="C:\Users\dm.market\Downloads\1478019248_internt_web_technology-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276" y="7333467"/>
            <a:ext cx="572128" cy="57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8" name="Picture 6" descr="C:\Users\dm.market\Downloads\1478019347_PixelKit_location_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389" y="8082415"/>
            <a:ext cx="647904" cy="647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Изображение 1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6" t="14863" r="11141" b="20147"/>
          <a:stretch/>
        </p:blipFill>
        <p:spPr>
          <a:xfrm>
            <a:off x="13078871" y="5073456"/>
            <a:ext cx="9654271" cy="417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82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" grpId="0"/>
    </p:bldLst>
  </p:timing>
</p:sld>
</file>

<file path=ppt/theme/theme1.xml><?xml version="1.0" encoding="utf-8"?>
<a:theme xmlns:a="http://schemas.openxmlformats.org/drawingml/2006/main" name="1_Diseño personalizado">
  <a:themeElements>
    <a:clrScheme name="ISA 1W">
      <a:dk1>
        <a:srgbClr val="000000"/>
      </a:dk1>
      <a:lt1>
        <a:srgbClr val="FFFFFF"/>
      </a:lt1>
      <a:dk2>
        <a:srgbClr val="1F1F1F"/>
      </a:dk2>
      <a:lt2>
        <a:srgbClr val="575757"/>
      </a:lt2>
      <a:accent1>
        <a:srgbClr val="81B535"/>
      </a:accent1>
      <a:accent2>
        <a:srgbClr val="F99953"/>
      </a:accent2>
      <a:accent3>
        <a:srgbClr val="15A4C6"/>
      </a:accent3>
      <a:accent4>
        <a:srgbClr val="F23A43"/>
      </a:accent4>
      <a:accent5>
        <a:srgbClr val="0D84AF"/>
      </a:accent5>
      <a:accent6>
        <a:srgbClr val="192828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Diseño personalizado">
  <a:themeElements>
    <a:clrScheme name="ISA 1W">
      <a:dk1>
        <a:srgbClr val="000000"/>
      </a:dk1>
      <a:lt1>
        <a:srgbClr val="FFFFFF"/>
      </a:lt1>
      <a:dk2>
        <a:srgbClr val="1F1F1F"/>
      </a:dk2>
      <a:lt2>
        <a:srgbClr val="575757"/>
      </a:lt2>
      <a:accent1>
        <a:srgbClr val="81B535"/>
      </a:accent1>
      <a:accent2>
        <a:srgbClr val="F99953"/>
      </a:accent2>
      <a:accent3>
        <a:srgbClr val="15A4C6"/>
      </a:accent3>
      <a:accent4>
        <a:srgbClr val="F23A43"/>
      </a:accent4>
      <a:accent5>
        <a:srgbClr val="0D84AF"/>
      </a:accent5>
      <a:accent6>
        <a:srgbClr val="192828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Diseño personalizado">
  <a:themeElements>
    <a:clrScheme name="ISA 1W">
      <a:dk1>
        <a:srgbClr val="000000"/>
      </a:dk1>
      <a:lt1>
        <a:srgbClr val="FFFFFF"/>
      </a:lt1>
      <a:dk2>
        <a:srgbClr val="1F1F1F"/>
      </a:dk2>
      <a:lt2>
        <a:srgbClr val="575757"/>
      </a:lt2>
      <a:accent1>
        <a:srgbClr val="81B535"/>
      </a:accent1>
      <a:accent2>
        <a:srgbClr val="F99953"/>
      </a:accent2>
      <a:accent3>
        <a:srgbClr val="15A4C6"/>
      </a:accent3>
      <a:accent4>
        <a:srgbClr val="F23A43"/>
      </a:accent4>
      <a:accent5>
        <a:srgbClr val="0D84AF"/>
      </a:accent5>
      <a:accent6>
        <a:srgbClr val="192828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165688</TotalTime>
  <Words>899</Words>
  <Application>Microsoft Office PowerPoint</Application>
  <PresentationFormat>Произвольный</PresentationFormat>
  <Paragraphs>345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1_Diseño personalizado</vt:lpstr>
      <vt:lpstr>Office Theme</vt:lpstr>
      <vt:lpstr>2_Diseño personalizado</vt:lpstr>
      <vt:lpstr>3_Diseño personalizado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Banco Central de Reserva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Slidepot</dc:creator>
  <cp:lastModifiedBy>Пользователь Windows</cp:lastModifiedBy>
  <cp:revision>12805</cp:revision>
  <cp:lastPrinted>2018-08-23T09:01:09Z</cp:lastPrinted>
  <dcterms:created xsi:type="dcterms:W3CDTF">2014-07-01T16:42:18Z</dcterms:created>
  <dcterms:modified xsi:type="dcterms:W3CDTF">2022-04-19T07:50:36Z</dcterms:modified>
</cp:coreProperties>
</file>